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60" r:id="rId2"/>
  </p:sldMasterIdLst>
  <p:notesMasterIdLst>
    <p:notesMasterId r:id="rId31"/>
  </p:notesMasterIdLst>
  <p:handoutMasterIdLst>
    <p:handoutMasterId r:id="rId32"/>
  </p:handoutMasterIdLst>
  <p:sldIdLst>
    <p:sldId id="268"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6C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38" autoAdjust="0"/>
    <p:restoredTop sz="94660"/>
  </p:normalViewPr>
  <p:slideViewPr>
    <p:cSldViewPr snapToGrid="0">
      <p:cViewPr varScale="1">
        <p:scale>
          <a:sx n="83" d="100"/>
          <a:sy n="83" d="100"/>
        </p:scale>
        <p:origin x="86" y="1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136" d="100"/>
          <a:sy n="136" d="100"/>
        </p:scale>
        <p:origin x="-4608" y="-10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71B0DE8C-47F1-E541-B4DD-C4EB8DF58A07}" type="datetimeFigureOut">
              <a:rPr lang="en-US" smtClean="0"/>
              <a:t>4/18/2017</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9608A881-B894-ED44-9108-D3317422893F}" type="slidenum">
              <a:rPr lang="en-US" smtClean="0"/>
              <a:t>‹#›</a:t>
            </a:fld>
            <a:endParaRPr lang="en-US"/>
          </a:p>
        </p:txBody>
      </p:sp>
    </p:spTree>
    <p:extLst>
      <p:ext uri="{BB962C8B-B14F-4D97-AF65-F5344CB8AC3E}">
        <p14:creationId xmlns:p14="http://schemas.microsoft.com/office/powerpoint/2010/main" val="8955263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defRPr sz="1200">
                <a:latin typeface="Arial" charset="0"/>
              </a:defRPr>
            </a:lvl1pPr>
          </a:lstStyle>
          <a:p>
            <a:pPr>
              <a:defRPr/>
            </a:pPr>
            <a:endParaRPr lang="en-US"/>
          </a:p>
        </p:txBody>
      </p:sp>
      <p:sp>
        <p:nvSpPr>
          <p:cNvPr id="6147" name="Rectangle 3"/>
          <p:cNvSpPr>
            <a:spLocks noGrp="1" noChangeArrowheads="1"/>
          </p:cNvSpPr>
          <p:nvPr>
            <p:ph type="dt" idx="1"/>
          </p:nvPr>
        </p:nvSpPr>
        <p:spPr bwMode="auto">
          <a:xfrm>
            <a:off x="3978132"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latin typeface="Arial"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702310" y="4421823"/>
            <a:ext cx="5618480" cy="418909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defRPr sz="1200">
                <a:latin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3978132"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latin typeface="Arial" charset="0"/>
              </a:defRPr>
            </a:lvl1pPr>
          </a:lstStyle>
          <a:p>
            <a:pPr>
              <a:defRPr/>
            </a:pPr>
            <a:fld id="{DBCDC475-BD9A-4C4C-9E91-34CA21719164}" type="slidenum">
              <a:rPr lang="en-US"/>
              <a:pPr>
                <a:defRPr/>
              </a:pPr>
              <a:t>‹#›</a:t>
            </a:fld>
            <a:endParaRPr lang="en-US"/>
          </a:p>
        </p:txBody>
      </p:sp>
    </p:spTree>
    <p:extLst>
      <p:ext uri="{BB962C8B-B14F-4D97-AF65-F5344CB8AC3E}">
        <p14:creationId xmlns:p14="http://schemas.microsoft.com/office/powerpoint/2010/main" val="136170499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CDC475-BD9A-4C4C-9E91-34CA21719164}" type="slidenum">
              <a:rPr lang="en-US" smtClean="0"/>
              <a:pPr>
                <a:defRPr/>
              </a:pPr>
              <a:t>1</a:t>
            </a:fld>
            <a:endParaRPr lang="en-US"/>
          </a:p>
        </p:txBody>
      </p:sp>
    </p:spTree>
    <p:extLst>
      <p:ext uri="{BB962C8B-B14F-4D97-AF65-F5344CB8AC3E}">
        <p14:creationId xmlns:p14="http://schemas.microsoft.com/office/powerpoint/2010/main" val="148245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1184275"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35C21E06-9EFD-4FF1-9E01-6B237EE5C3C1}" type="slidenum">
              <a:rPr lang="en-US" altLang="en-US" smtClean="0"/>
              <a:pPr>
                <a:defRPr/>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1184275"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9F158DA3-8F3A-486B-8C3B-A4F2C783A860}" type="slidenum">
              <a:rPr lang="en-US" altLang="en-US" smtClean="0"/>
              <a:pPr>
                <a:defRPr/>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184275"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8B156F63-BCDC-4DF1-A1FB-62C0EF9AF470}" type="slidenum">
              <a:rPr lang="en-US" altLang="en-US" smtClean="0"/>
              <a:pPr>
                <a:defRPr/>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84275"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E56B670C-9644-4F92-AA26-EEEB7BCCD0A4}" type="slidenum">
              <a:rPr lang="en-US" altLang="en-US" smtClean="0"/>
              <a:pPr>
                <a:defRPr/>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5500">
                <a:solidFill>
                  <a:schemeClr val="tx1"/>
                </a:solidFill>
                <a:latin typeface="Garamond" pitchFamily="18" charset="0"/>
              </a:defRPr>
            </a:lvl1pPr>
            <a:lvl2pPr marL="758255" indent="-291636">
              <a:defRPr sz="5500">
                <a:solidFill>
                  <a:schemeClr val="tx1"/>
                </a:solidFill>
                <a:latin typeface="Garamond" pitchFamily="18" charset="0"/>
              </a:defRPr>
            </a:lvl2pPr>
            <a:lvl3pPr marL="1166546" indent="-233309">
              <a:defRPr sz="5500">
                <a:solidFill>
                  <a:schemeClr val="tx1"/>
                </a:solidFill>
                <a:latin typeface="Garamond" pitchFamily="18" charset="0"/>
              </a:defRPr>
            </a:lvl3pPr>
            <a:lvl4pPr marL="1633164" indent="-233309">
              <a:defRPr sz="5500">
                <a:solidFill>
                  <a:schemeClr val="tx1"/>
                </a:solidFill>
                <a:latin typeface="Garamond" pitchFamily="18" charset="0"/>
              </a:defRPr>
            </a:lvl4pPr>
            <a:lvl5pPr marL="2099782" indent="-233309">
              <a:defRPr sz="5500">
                <a:solidFill>
                  <a:schemeClr val="tx1"/>
                </a:solidFill>
                <a:latin typeface="Garamond" pitchFamily="18" charset="0"/>
              </a:defRPr>
            </a:lvl5pPr>
            <a:lvl6pPr marL="2566401" indent="-233309" eaLnBrk="0" fontAlgn="base" hangingPunct="0">
              <a:spcBef>
                <a:spcPct val="0"/>
              </a:spcBef>
              <a:spcAft>
                <a:spcPct val="0"/>
              </a:spcAft>
              <a:defRPr sz="5500">
                <a:solidFill>
                  <a:schemeClr val="tx1"/>
                </a:solidFill>
                <a:latin typeface="Garamond" pitchFamily="18" charset="0"/>
              </a:defRPr>
            </a:lvl6pPr>
            <a:lvl7pPr marL="3033019" indent="-233309" eaLnBrk="0" fontAlgn="base" hangingPunct="0">
              <a:spcBef>
                <a:spcPct val="0"/>
              </a:spcBef>
              <a:spcAft>
                <a:spcPct val="0"/>
              </a:spcAft>
              <a:defRPr sz="5500">
                <a:solidFill>
                  <a:schemeClr val="tx1"/>
                </a:solidFill>
                <a:latin typeface="Garamond" pitchFamily="18" charset="0"/>
              </a:defRPr>
            </a:lvl7pPr>
            <a:lvl8pPr marL="3499637" indent="-233309" eaLnBrk="0" fontAlgn="base" hangingPunct="0">
              <a:spcBef>
                <a:spcPct val="0"/>
              </a:spcBef>
              <a:spcAft>
                <a:spcPct val="0"/>
              </a:spcAft>
              <a:defRPr sz="5500">
                <a:solidFill>
                  <a:schemeClr val="tx1"/>
                </a:solidFill>
                <a:latin typeface="Garamond" pitchFamily="18" charset="0"/>
              </a:defRPr>
            </a:lvl8pPr>
            <a:lvl9pPr marL="3966256" indent="-233309" eaLnBrk="0" fontAlgn="base" hangingPunct="0">
              <a:spcBef>
                <a:spcPct val="0"/>
              </a:spcBef>
              <a:spcAft>
                <a:spcPct val="0"/>
              </a:spcAft>
              <a:defRPr sz="5500">
                <a:solidFill>
                  <a:schemeClr val="tx1"/>
                </a:solidFill>
                <a:latin typeface="Garamond" pitchFamily="18" charset="0"/>
              </a:defRPr>
            </a:lvl9pPr>
          </a:lstStyle>
          <a:p>
            <a:pPr>
              <a:defRPr/>
            </a:pPr>
            <a:fld id="{0C28C7FE-5A13-412D-999F-080C4D9AF2B3}" type="slidenum">
              <a:rPr lang="en-US" altLang="en-US" sz="1200"/>
              <a:pPr>
                <a:defRPr/>
              </a:pPr>
              <a:t>14</a:t>
            </a:fld>
            <a:endParaRPr lang="en-US" altLang="en-US" sz="1200"/>
          </a:p>
        </p:txBody>
      </p:sp>
      <p:sp>
        <p:nvSpPr>
          <p:cNvPr id="47107" name="Rectangle 2"/>
          <p:cNvSpPr>
            <a:spLocks noGrp="1" noRot="1" noChangeAspect="1" noChangeArrowheads="1" noTextEdit="1"/>
          </p:cNvSpPr>
          <p:nvPr>
            <p:ph type="sldImg"/>
            <p:custDataLst>
              <p:tags r:id="rId1"/>
            </p:custDataLst>
          </p:nvPr>
        </p:nvSpPr>
        <p:spPr bwMode="auto">
          <a:xfrm>
            <a:off x="1222375" y="709613"/>
            <a:ext cx="4733925" cy="3549650"/>
          </a:xfrm>
          <a:solidFill>
            <a:srgbClr val="FFFFFF"/>
          </a:solidFill>
          <a:ln>
            <a:solidFill>
              <a:srgbClr val="000000"/>
            </a:solidFill>
            <a:miter lim="800000"/>
            <a:headEnd/>
            <a:tailEnd/>
          </a:ln>
        </p:spPr>
      </p:sp>
      <p:sp>
        <p:nvSpPr>
          <p:cNvPr id="47108" name="Rectangle 3"/>
          <p:cNvSpPr>
            <a:spLocks noGrp="1" noChangeArrowheads="1"/>
          </p:cNvSpPr>
          <p:nvPr>
            <p:ph type="body" idx="1"/>
          </p:nvPr>
        </p:nvSpPr>
        <p:spPr bwMode="auto">
          <a:xfrm>
            <a:off x="957548" y="4496166"/>
            <a:ext cx="5264074" cy="4258591"/>
          </a:xfrm>
          <a:solidFill>
            <a:srgbClr val="FFFFFF"/>
          </a:solidFill>
          <a:ln>
            <a:solidFill>
              <a:srgbClr val="000000"/>
            </a:solidFill>
            <a:miter lim="800000"/>
            <a:headEnd/>
            <a:tailEnd/>
          </a:ln>
        </p:spPr>
        <p:txBody>
          <a:bodyPr wrap="square" lIns="93603" tIns="46802" rIns="93603" bIns="46802" numCol="1" anchor="t" anchorCtr="0" compatLnSpc="1">
            <a:prstTxWarp prst="textNoShape">
              <a:avLst/>
            </a:prstTxWarp>
          </a:bodyPr>
          <a:lstStyle/>
          <a:p>
            <a:r>
              <a:rPr lang="en-US" altLang="en-US" sz="1400"/>
              <a:t>This slide explains the standard National Fire Protection Association marking for areas in facilities where hazardous materials are stored. The actual sign is the diamond-shaped portion in the middle. </a:t>
            </a:r>
          </a:p>
          <a:p>
            <a:pPr>
              <a:spcBef>
                <a:spcPct val="50000"/>
              </a:spcBef>
            </a:pPr>
            <a:r>
              <a:rPr lang="en-US" altLang="en-US" sz="1400"/>
              <a:t>Note that it indicates by number and color code the health, fire, reactivity, and specific hazard for the material. The higher the number, up to four, the greater the danger for each hazard.</a:t>
            </a:r>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xfrm>
            <a:off x="1185863" y="700088"/>
            <a:ext cx="4651375" cy="34877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8131" name="Rectangle 3"/>
          <p:cNvSpPr>
            <a:spLocks noGrp="1" noChangeArrowheads="1"/>
          </p:cNvSpPr>
          <p:nvPr>
            <p:ph type="body" idx="1"/>
          </p:nvPr>
        </p:nvSpPr>
        <p:spPr bwMode="auto">
          <a:xfrm>
            <a:off x="936414" y="4421823"/>
            <a:ext cx="5150273" cy="418909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3972" tIns="46986" rIns="93972" bIns="46986"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xfrm>
            <a:off x="1185863" y="700088"/>
            <a:ext cx="4651375" cy="34877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5" name="Rectangle 3"/>
          <p:cNvSpPr>
            <a:spLocks noGrp="1" noChangeArrowheads="1"/>
          </p:cNvSpPr>
          <p:nvPr>
            <p:ph type="body" idx="1"/>
          </p:nvPr>
        </p:nvSpPr>
        <p:spPr bwMode="auto">
          <a:xfrm>
            <a:off x="936414" y="4421823"/>
            <a:ext cx="5150273" cy="418909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3972" tIns="46986" rIns="93972" bIns="46986"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xfrm>
            <a:off x="1185863" y="700088"/>
            <a:ext cx="4651375" cy="34877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0179" name="Rectangle 3"/>
          <p:cNvSpPr>
            <a:spLocks noGrp="1" noChangeArrowheads="1"/>
          </p:cNvSpPr>
          <p:nvPr>
            <p:ph type="body" idx="1"/>
          </p:nvPr>
        </p:nvSpPr>
        <p:spPr bwMode="auto">
          <a:xfrm>
            <a:off x="936414" y="4421823"/>
            <a:ext cx="5150273" cy="418909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3972" tIns="46986" rIns="93972" bIns="46986"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xfrm>
            <a:off x="1185863" y="700088"/>
            <a:ext cx="4651375" cy="34877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03" name="Rectangle 3"/>
          <p:cNvSpPr>
            <a:spLocks noGrp="1" noChangeArrowheads="1"/>
          </p:cNvSpPr>
          <p:nvPr>
            <p:ph type="body" idx="1"/>
          </p:nvPr>
        </p:nvSpPr>
        <p:spPr bwMode="auto">
          <a:xfrm>
            <a:off x="936414" y="4421823"/>
            <a:ext cx="5150273" cy="418909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3972" tIns="46986" rIns="93972" bIns="46986"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xfrm>
            <a:off x="1185863" y="700088"/>
            <a:ext cx="4651375" cy="34877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227" name="Rectangle 3"/>
          <p:cNvSpPr>
            <a:spLocks noGrp="1" noChangeArrowheads="1"/>
          </p:cNvSpPr>
          <p:nvPr>
            <p:ph type="body" idx="1"/>
          </p:nvPr>
        </p:nvSpPr>
        <p:spPr bwMode="auto">
          <a:xfrm>
            <a:off x="936414" y="4421823"/>
            <a:ext cx="5150273" cy="418909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3972" tIns="46986" rIns="93972" bIns="46986"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1184275"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B6262691-53A7-41F5-957A-203FB54D0F0F}" type="slidenum">
              <a:rPr lang="en-US" altLang="en-US" smtClean="0"/>
              <a:pPr>
                <a:defRPr/>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1184275"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0F616C34-BDFB-4103-AFED-2D2666821724}" type="slidenum">
              <a:rPr lang="en-US" altLang="en-US" smtClean="0"/>
              <a:pPr>
                <a:defRPr/>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xfrm>
            <a:off x="1184275"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8" name="TextBox 1"/>
          <p:cNvSpPr txBox="1">
            <a:spLocks noChangeArrowheads="1"/>
          </p:cNvSpPr>
          <p:nvPr>
            <p:custDataLst>
              <p:tags r:id="rId1"/>
            </p:custDataLst>
          </p:nvPr>
        </p:nvSpPr>
        <p:spPr bwMode="auto">
          <a:xfrm>
            <a:off x="0" y="0"/>
            <a:ext cx="3901722" cy="92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spAutoFit/>
          </a:bodyPr>
          <a:lstStyle>
            <a:lvl1pPr>
              <a:defRPr sz="5400">
                <a:solidFill>
                  <a:schemeClr val="tx1"/>
                </a:solidFill>
                <a:latin typeface="Garamond" pitchFamily="18" charset="0"/>
              </a:defRPr>
            </a:lvl1pPr>
            <a:lvl2pPr marL="742950" indent="-285750">
              <a:defRPr sz="5400">
                <a:solidFill>
                  <a:schemeClr val="tx1"/>
                </a:solidFill>
                <a:latin typeface="Garamond" pitchFamily="18" charset="0"/>
              </a:defRPr>
            </a:lvl2pPr>
            <a:lvl3pPr marL="1143000" indent="-228600">
              <a:defRPr sz="5400">
                <a:solidFill>
                  <a:schemeClr val="tx1"/>
                </a:solidFill>
                <a:latin typeface="Garamond" pitchFamily="18" charset="0"/>
              </a:defRPr>
            </a:lvl3pPr>
            <a:lvl4pPr marL="1600200" indent="-228600">
              <a:defRPr sz="5400">
                <a:solidFill>
                  <a:schemeClr val="tx1"/>
                </a:solidFill>
                <a:latin typeface="Garamond" pitchFamily="18" charset="0"/>
              </a:defRPr>
            </a:lvl4pPr>
            <a:lvl5pPr marL="2057400" indent="-228600">
              <a:defRPr sz="5400">
                <a:solidFill>
                  <a:schemeClr val="tx1"/>
                </a:solidFill>
                <a:latin typeface="Garamond" pitchFamily="18" charset="0"/>
              </a:defRPr>
            </a:lvl5pPr>
            <a:lvl6pPr marL="2514600" indent="-228600" eaLnBrk="0" fontAlgn="base" hangingPunct="0">
              <a:spcBef>
                <a:spcPct val="0"/>
              </a:spcBef>
              <a:spcAft>
                <a:spcPct val="0"/>
              </a:spcAft>
              <a:defRPr sz="5400">
                <a:solidFill>
                  <a:schemeClr val="tx1"/>
                </a:solidFill>
                <a:latin typeface="Garamond" pitchFamily="18" charset="0"/>
              </a:defRPr>
            </a:lvl6pPr>
            <a:lvl7pPr marL="2971800" indent="-228600" eaLnBrk="0" fontAlgn="base" hangingPunct="0">
              <a:spcBef>
                <a:spcPct val="0"/>
              </a:spcBef>
              <a:spcAft>
                <a:spcPct val="0"/>
              </a:spcAft>
              <a:defRPr sz="5400">
                <a:solidFill>
                  <a:schemeClr val="tx1"/>
                </a:solidFill>
                <a:latin typeface="Garamond" pitchFamily="18" charset="0"/>
              </a:defRPr>
            </a:lvl7pPr>
            <a:lvl8pPr marL="3429000" indent="-228600" eaLnBrk="0" fontAlgn="base" hangingPunct="0">
              <a:spcBef>
                <a:spcPct val="0"/>
              </a:spcBef>
              <a:spcAft>
                <a:spcPct val="0"/>
              </a:spcAft>
              <a:defRPr sz="5400">
                <a:solidFill>
                  <a:schemeClr val="tx1"/>
                </a:solidFill>
                <a:latin typeface="Garamond" pitchFamily="18" charset="0"/>
              </a:defRPr>
            </a:lvl8pPr>
            <a:lvl9pPr marL="3886200" indent="-228600" eaLnBrk="0" fontAlgn="base" hangingPunct="0">
              <a:spcBef>
                <a:spcPct val="0"/>
              </a:spcBef>
              <a:spcAft>
                <a:spcPct val="0"/>
              </a:spcAft>
              <a:defRPr sz="5400">
                <a:solidFill>
                  <a:schemeClr val="tx1"/>
                </a:solidFill>
                <a:latin typeface="Garamond" pitchFamily="18" charset="0"/>
              </a:defRPr>
            </a:lvl9p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409575" y="698500"/>
            <a:ext cx="62039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2948" name="TextBox 1"/>
          <p:cNvSpPr txBox="1">
            <a:spLocks noChangeArrowheads="1"/>
          </p:cNvSpPr>
          <p:nvPr>
            <p:custDataLst>
              <p:tags r:id="rId1"/>
            </p:custDataLst>
          </p:nvPr>
        </p:nvSpPr>
        <p:spPr bwMode="auto">
          <a:xfrm>
            <a:off x="0" y="0"/>
            <a:ext cx="3816902" cy="92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15" tIns="45958" rIns="91915" bIns="45958">
            <a:spAutoFit/>
          </a:bodyPr>
          <a:lstStyle>
            <a:lvl1pPr>
              <a:defRPr sz="5400">
                <a:solidFill>
                  <a:schemeClr val="tx1"/>
                </a:solidFill>
                <a:latin typeface="Garamond" pitchFamily="18" charset="0"/>
              </a:defRPr>
            </a:lvl1pPr>
            <a:lvl2pPr marL="742950" indent="-285750">
              <a:defRPr sz="5400">
                <a:solidFill>
                  <a:schemeClr val="tx1"/>
                </a:solidFill>
                <a:latin typeface="Garamond" pitchFamily="18" charset="0"/>
              </a:defRPr>
            </a:lvl2pPr>
            <a:lvl3pPr marL="1143000" indent="-228600">
              <a:defRPr sz="5400">
                <a:solidFill>
                  <a:schemeClr val="tx1"/>
                </a:solidFill>
                <a:latin typeface="Garamond" pitchFamily="18" charset="0"/>
              </a:defRPr>
            </a:lvl3pPr>
            <a:lvl4pPr marL="1600200" indent="-228600">
              <a:defRPr sz="5400">
                <a:solidFill>
                  <a:schemeClr val="tx1"/>
                </a:solidFill>
                <a:latin typeface="Garamond" pitchFamily="18" charset="0"/>
              </a:defRPr>
            </a:lvl4pPr>
            <a:lvl5pPr marL="2057400" indent="-228600">
              <a:defRPr sz="5400">
                <a:solidFill>
                  <a:schemeClr val="tx1"/>
                </a:solidFill>
                <a:latin typeface="Garamond" pitchFamily="18" charset="0"/>
              </a:defRPr>
            </a:lvl5pPr>
            <a:lvl6pPr marL="2514600" indent="-228600" eaLnBrk="0" fontAlgn="base" hangingPunct="0">
              <a:spcBef>
                <a:spcPct val="0"/>
              </a:spcBef>
              <a:spcAft>
                <a:spcPct val="0"/>
              </a:spcAft>
              <a:defRPr sz="5400">
                <a:solidFill>
                  <a:schemeClr val="tx1"/>
                </a:solidFill>
                <a:latin typeface="Garamond" pitchFamily="18" charset="0"/>
              </a:defRPr>
            </a:lvl6pPr>
            <a:lvl7pPr marL="2971800" indent="-228600" eaLnBrk="0" fontAlgn="base" hangingPunct="0">
              <a:spcBef>
                <a:spcPct val="0"/>
              </a:spcBef>
              <a:spcAft>
                <a:spcPct val="0"/>
              </a:spcAft>
              <a:defRPr sz="5400">
                <a:solidFill>
                  <a:schemeClr val="tx1"/>
                </a:solidFill>
                <a:latin typeface="Garamond" pitchFamily="18" charset="0"/>
              </a:defRPr>
            </a:lvl7pPr>
            <a:lvl8pPr marL="3429000" indent="-228600" eaLnBrk="0" fontAlgn="base" hangingPunct="0">
              <a:spcBef>
                <a:spcPct val="0"/>
              </a:spcBef>
              <a:spcAft>
                <a:spcPct val="0"/>
              </a:spcAft>
              <a:defRPr sz="5400">
                <a:solidFill>
                  <a:schemeClr val="tx1"/>
                </a:solidFill>
                <a:latin typeface="Garamond" pitchFamily="18" charset="0"/>
              </a:defRPr>
            </a:lvl8pPr>
            <a:lvl9pPr marL="3886200" indent="-228600" eaLnBrk="0" fontAlgn="base" hangingPunct="0">
              <a:spcBef>
                <a:spcPct val="0"/>
              </a:spcBef>
              <a:spcAft>
                <a:spcPct val="0"/>
              </a:spcAft>
              <a:defRPr sz="5400">
                <a:solidFill>
                  <a:schemeClr val="tx1"/>
                </a:solidFill>
                <a:latin typeface="Garamond" pitchFamily="18" charset="0"/>
              </a:defRPr>
            </a:lvl9p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bwMode="auto">
          <a:xfrm>
            <a:off x="409575" y="698500"/>
            <a:ext cx="62039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3972" name="TextBox 1"/>
          <p:cNvSpPr txBox="1">
            <a:spLocks noChangeArrowheads="1"/>
          </p:cNvSpPr>
          <p:nvPr>
            <p:custDataLst>
              <p:tags r:id="rId1"/>
            </p:custDataLst>
          </p:nvPr>
        </p:nvSpPr>
        <p:spPr bwMode="auto">
          <a:xfrm>
            <a:off x="0" y="0"/>
            <a:ext cx="3816902" cy="92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15" tIns="45958" rIns="91915" bIns="45958">
            <a:spAutoFit/>
          </a:bodyPr>
          <a:lstStyle>
            <a:lvl1pPr>
              <a:defRPr sz="5400">
                <a:solidFill>
                  <a:schemeClr val="tx1"/>
                </a:solidFill>
                <a:latin typeface="Garamond" pitchFamily="18" charset="0"/>
              </a:defRPr>
            </a:lvl1pPr>
            <a:lvl2pPr marL="742950" indent="-285750">
              <a:defRPr sz="5400">
                <a:solidFill>
                  <a:schemeClr val="tx1"/>
                </a:solidFill>
                <a:latin typeface="Garamond" pitchFamily="18" charset="0"/>
              </a:defRPr>
            </a:lvl2pPr>
            <a:lvl3pPr marL="1143000" indent="-228600">
              <a:defRPr sz="5400">
                <a:solidFill>
                  <a:schemeClr val="tx1"/>
                </a:solidFill>
                <a:latin typeface="Garamond" pitchFamily="18" charset="0"/>
              </a:defRPr>
            </a:lvl3pPr>
            <a:lvl4pPr marL="1600200" indent="-228600">
              <a:defRPr sz="5400">
                <a:solidFill>
                  <a:schemeClr val="tx1"/>
                </a:solidFill>
                <a:latin typeface="Garamond" pitchFamily="18" charset="0"/>
              </a:defRPr>
            </a:lvl4pPr>
            <a:lvl5pPr marL="2057400" indent="-228600">
              <a:defRPr sz="5400">
                <a:solidFill>
                  <a:schemeClr val="tx1"/>
                </a:solidFill>
                <a:latin typeface="Garamond" pitchFamily="18" charset="0"/>
              </a:defRPr>
            </a:lvl5pPr>
            <a:lvl6pPr marL="2514600" indent="-228600" eaLnBrk="0" fontAlgn="base" hangingPunct="0">
              <a:spcBef>
                <a:spcPct val="0"/>
              </a:spcBef>
              <a:spcAft>
                <a:spcPct val="0"/>
              </a:spcAft>
              <a:defRPr sz="5400">
                <a:solidFill>
                  <a:schemeClr val="tx1"/>
                </a:solidFill>
                <a:latin typeface="Garamond" pitchFamily="18" charset="0"/>
              </a:defRPr>
            </a:lvl6pPr>
            <a:lvl7pPr marL="2971800" indent="-228600" eaLnBrk="0" fontAlgn="base" hangingPunct="0">
              <a:spcBef>
                <a:spcPct val="0"/>
              </a:spcBef>
              <a:spcAft>
                <a:spcPct val="0"/>
              </a:spcAft>
              <a:defRPr sz="5400">
                <a:solidFill>
                  <a:schemeClr val="tx1"/>
                </a:solidFill>
                <a:latin typeface="Garamond" pitchFamily="18" charset="0"/>
              </a:defRPr>
            </a:lvl7pPr>
            <a:lvl8pPr marL="3429000" indent="-228600" eaLnBrk="0" fontAlgn="base" hangingPunct="0">
              <a:spcBef>
                <a:spcPct val="0"/>
              </a:spcBef>
              <a:spcAft>
                <a:spcPct val="0"/>
              </a:spcAft>
              <a:defRPr sz="5400">
                <a:solidFill>
                  <a:schemeClr val="tx1"/>
                </a:solidFill>
                <a:latin typeface="Garamond" pitchFamily="18" charset="0"/>
              </a:defRPr>
            </a:lvl8pPr>
            <a:lvl9pPr marL="3886200" indent="-228600" eaLnBrk="0" fontAlgn="base" hangingPunct="0">
              <a:spcBef>
                <a:spcPct val="0"/>
              </a:spcBef>
              <a:spcAft>
                <a:spcPct val="0"/>
              </a:spcAft>
              <a:defRPr sz="5400">
                <a:solidFill>
                  <a:schemeClr val="tx1"/>
                </a:solidFill>
                <a:latin typeface="Garamond" pitchFamily="18" charset="0"/>
              </a:defRPr>
            </a:lvl9p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xfrm>
            <a:off x="409575" y="698500"/>
            <a:ext cx="62039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4996" name="TextBox 1"/>
          <p:cNvSpPr txBox="1">
            <a:spLocks noChangeArrowheads="1"/>
          </p:cNvSpPr>
          <p:nvPr>
            <p:custDataLst>
              <p:tags r:id="rId1"/>
            </p:custDataLst>
          </p:nvPr>
        </p:nvSpPr>
        <p:spPr bwMode="auto">
          <a:xfrm>
            <a:off x="0" y="0"/>
            <a:ext cx="3816902" cy="92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15" tIns="45958" rIns="91915" bIns="45958">
            <a:spAutoFit/>
          </a:bodyPr>
          <a:lstStyle>
            <a:lvl1pPr>
              <a:defRPr sz="5400">
                <a:solidFill>
                  <a:schemeClr val="tx1"/>
                </a:solidFill>
                <a:latin typeface="Garamond" pitchFamily="18" charset="0"/>
              </a:defRPr>
            </a:lvl1pPr>
            <a:lvl2pPr marL="742950" indent="-285750">
              <a:defRPr sz="5400">
                <a:solidFill>
                  <a:schemeClr val="tx1"/>
                </a:solidFill>
                <a:latin typeface="Garamond" pitchFamily="18" charset="0"/>
              </a:defRPr>
            </a:lvl2pPr>
            <a:lvl3pPr marL="1143000" indent="-228600">
              <a:defRPr sz="5400">
                <a:solidFill>
                  <a:schemeClr val="tx1"/>
                </a:solidFill>
                <a:latin typeface="Garamond" pitchFamily="18" charset="0"/>
              </a:defRPr>
            </a:lvl3pPr>
            <a:lvl4pPr marL="1600200" indent="-228600">
              <a:defRPr sz="5400">
                <a:solidFill>
                  <a:schemeClr val="tx1"/>
                </a:solidFill>
                <a:latin typeface="Garamond" pitchFamily="18" charset="0"/>
              </a:defRPr>
            </a:lvl4pPr>
            <a:lvl5pPr marL="2057400" indent="-228600">
              <a:defRPr sz="5400">
                <a:solidFill>
                  <a:schemeClr val="tx1"/>
                </a:solidFill>
                <a:latin typeface="Garamond" pitchFamily="18" charset="0"/>
              </a:defRPr>
            </a:lvl5pPr>
            <a:lvl6pPr marL="2514600" indent="-228600" eaLnBrk="0" fontAlgn="base" hangingPunct="0">
              <a:spcBef>
                <a:spcPct val="0"/>
              </a:spcBef>
              <a:spcAft>
                <a:spcPct val="0"/>
              </a:spcAft>
              <a:defRPr sz="5400">
                <a:solidFill>
                  <a:schemeClr val="tx1"/>
                </a:solidFill>
                <a:latin typeface="Garamond" pitchFamily="18" charset="0"/>
              </a:defRPr>
            </a:lvl6pPr>
            <a:lvl7pPr marL="2971800" indent="-228600" eaLnBrk="0" fontAlgn="base" hangingPunct="0">
              <a:spcBef>
                <a:spcPct val="0"/>
              </a:spcBef>
              <a:spcAft>
                <a:spcPct val="0"/>
              </a:spcAft>
              <a:defRPr sz="5400">
                <a:solidFill>
                  <a:schemeClr val="tx1"/>
                </a:solidFill>
                <a:latin typeface="Garamond" pitchFamily="18" charset="0"/>
              </a:defRPr>
            </a:lvl7pPr>
            <a:lvl8pPr marL="3429000" indent="-228600" eaLnBrk="0" fontAlgn="base" hangingPunct="0">
              <a:spcBef>
                <a:spcPct val="0"/>
              </a:spcBef>
              <a:spcAft>
                <a:spcPct val="0"/>
              </a:spcAft>
              <a:defRPr sz="5400">
                <a:solidFill>
                  <a:schemeClr val="tx1"/>
                </a:solidFill>
                <a:latin typeface="Garamond" pitchFamily="18" charset="0"/>
              </a:defRPr>
            </a:lvl8pPr>
            <a:lvl9pPr marL="3886200" indent="-228600" eaLnBrk="0" fontAlgn="base" hangingPunct="0">
              <a:spcBef>
                <a:spcPct val="0"/>
              </a:spcBef>
              <a:spcAft>
                <a:spcPct val="0"/>
              </a:spcAft>
              <a:defRPr sz="5400">
                <a:solidFill>
                  <a:schemeClr val="tx1"/>
                </a:solidFill>
                <a:latin typeface="Garamond" pitchFamily="18" charset="0"/>
              </a:defRPr>
            </a:lvl9p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xfrm>
            <a:off x="409575" y="698500"/>
            <a:ext cx="62039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0964" name="TextBox 1"/>
          <p:cNvSpPr txBox="1">
            <a:spLocks noChangeArrowheads="1"/>
          </p:cNvSpPr>
          <p:nvPr>
            <p:custDataLst>
              <p:tags r:id="rId1"/>
            </p:custDataLst>
          </p:nvPr>
        </p:nvSpPr>
        <p:spPr bwMode="auto">
          <a:xfrm>
            <a:off x="0" y="0"/>
            <a:ext cx="3901722" cy="92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spAutoFit/>
          </a:bodyPr>
          <a:lstStyle>
            <a:lvl1pPr>
              <a:defRPr sz="5400">
                <a:solidFill>
                  <a:schemeClr val="tx1"/>
                </a:solidFill>
                <a:latin typeface="Garamond" pitchFamily="18" charset="0"/>
              </a:defRPr>
            </a:lvl1pPr>
            <a:lvl2pPr marL="742950" indent="-285750">
              <a:defRPr sz="5400">
                <a:solidFill>
                  <a:schemeClr val="tx1"/>
                </a:solidFill>
                <a:latin typeface="Garamond" pitchFamily="18" charset="0"/>
              </a:defRPr>
            </a:lvl2pPr>
            <a:lvl3pPr marL="1143000" indent="-228600">
              <a:defRPr sz="5400">
                <a:solidFill>
                  <a:schemeClr val="tx1"/>
                </a:solidFill>
                <a:latin typeface="Garamond" pitchFamily="18" charset="0"/>
              </a:defRPr>
            </a:lvl3pPr>
            <a:lvl4pPr marL="1600200" indent="-228600">
              <a:defRPr sz="5400">
                <a:solidFill>
                  <a:schemeClr val="tx1"/>
                </a:solidFill>
                <a:latin typeface="Garamond" pitchFamily="18" charset="0"/>
              </a:defRPr>
            </a:lvl4pPr>
            <a:lvl5pPr marL="2057400" indent="-228600">
              <a:defRPr sz="5400">
                <a:solidFill>
                  <a:schemeClr val="tx1"/>
                </a:solidFill>
                <a:latin typeface="Garamond" pitchFamily="18" charset="0"/>
              </a:defRPr>
            </a:lvl5pPr>
            <a:lvl6pPr marL="2514600" indent="-228600" eaLnBrk="0" fontAlgn="base" hangingPunct="0">
              <a:spcBef>
                <a:spcPct val="0"/>
              </a:spcBef>
              <a:spcAft>
                <a:spcPct val="0"/>
              </a:spcAft>
              <a:defRPr sz="5400">
                <a:solidFill>
                  <a:schemeClr val="tx1"/>
                </a:solidFill>
                <a:latin typeface="Garamond" pitchFamily="18" charset="0"/>
              </a:defRPr>
            </a:lvl6pPr>
            <a:lvl7pPr marL="2971800" indent="-228600" eaLnBrk="0" fontAlgn="base" hangingPunct="0">
              <a:spcBef>
                <a:spcPct val="0"/>
              </a:spcBef>
              <a:spcAft>
                <a:spcPct val="0"/>
              </a:spcAft>
              <a:defRPr sz="5400">
                <a:solidFill>
                  <a:schemeClr val="tx1"/>
                </a:solidFill>
                <a:latin typeface="Garamond" pitchFamily="18" charset="0"/>
              </a:defRPr>
            </a:lvl7pPr>
            <a:lvl8pPr marL="3429000" indent="-228600" eaLnBrk="0" fontAlgn="base" hangingPunct="0">
              <a:spcBef>
                <a:spcPct val="0"/>
              </a:spcBef>
              <a:spcAft>
                <a:spcPct val="0"/>
              </a:spcAft>
              <a:defRPr sz="5400">
                <a:solidFill>
                  <a:schemeClr val="tx1"/>
                </a:solidFill>
                <a:latin typeface="Garamond" pitchFamily="18" charset="0"/>
              </a:defRPr>
            </a:lvl8pPr>
            <a:lvl9pPr marL="3886200" indent="-228600" eaLnBrk="0" fontAlgn="base" hangingPunct="0">
              <a:spcBef>
                <a:spcPct val="0"/>
              </a:spcBef>
              <a:spcAft>
                <a:spcPct val="0"/>
              </a:spcAft>
              <a:defRPr sz="5400">
                <a:solidFill>
                  <a:schemeClr val="tx1"/>
                </a:solidFill>
                <a:latin typeface="Garamond" pitchFamily="18" charset="0"/>
              </a:defRPr>
            </a:lvl9p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409575" y="698500"/>
            <a:ext cx="62039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3AAF0FF7-CBAF-4C28-BDB3-2EA9A0EAAEAA}" type="slidenum">
              <a:rPr lang="en-US" altLang="en-US" smtClean="0"/>
              <a:pPr>
                <a:defRPr/>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4249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hoto on Left Content on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0421" y="506501"/>
            <a:ext cx="3791764" cy="595917"/>
          </a:xfrm>
          <a:prstGeom prst="rect">
            <a:avLst/>
          </a:prstGeom>
        </p:spPr>
        <p:txBody>
          <a:bodyPr anchor="b"/>
          <a:lstStyle>
            <a:lvl1pPr marL="0" marR="0" indent="0" algn="l" defTabSz="457200" rtl="0" eaLnBrk="0" fontAlgn="base" latinLnBrk="0" hangingPunct="0">
              <a:lnSpc>
                <a:spcPct val="100000"/>
              </a:lnSpc>
              <a:spcBef>
                <a:spcPct val="0"/>
              </a:spcBef>
              <a:spcAft>
                <a:spcPct val="0"/>
              </a:spcAft>
              <a:buClrTx/>
              <a:buSzTx/>
              <a:buFontTx/>
              <a:buNone/>
              <a:tabLst/>
              <a:defRPr lang="en-US" sz="2000" b="1" kern="1200" dirty="0">
                <a:solidFill>
                  <a:srgbClr val="1D7D5B"/>
                </a:solidFill>
                <a:latin typeface="Arial Black"/>
                <a:ea typeface="+mj-ea"/>
                <a:cs typeface="Arial Black"/>
              </a:defRPr>
            </a:lvl1pPr>
          </a:lstStyle>
          <a:p>
            <a:r>
              <a:rPr lang="en-US" dirty="0"/>
              <a:t>TITLE HERE</a:t>
            </a:r>
          </a:p>
        </p:txBody>
      </p:sp>
      <p:sp>
        <p:nvSpPr>
          <p:cNvPr id="3" name="Picture Placeholder 2"/>
          <p:cNvSpPr>
            <a:spLocks noGrp="1"/>
          </p:cNvSpPr>
          <p:nvPr>
            <p:ph type="pic" idx="1"/>
          </p:nvPr>
        </p:nvSpPr>
        <p:spPr>
          <a:xfrm>
            <a:off x="434223" y="517343"/>
            <a:ext cx="4021699" cy="5538688"/>
          </a:xfrm>
          <a:prstGeom prst="rect">
            <a:avLst/>
          </a:prstGeom>
        </p:spPr>
        <p:txBody>
          <a:bodyPr rtlCol="0">
            <a:normAutofit/>
          </a:bodyPr>
          <a:lstStyle>
            <a:lvl1pPr marL="0" indent="0">
              <a:buNone/>
              <a:defRPr lang="en-US" sz="1600" kern="1200" noProof="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lvl="0" indent="0" algn="l" defTabSz="457200" rtl="0" eaLnBrk="0" fontAlgn="base" hangingPunct="0">
              <a:spcBef>
                <a:spcPct val="20000"/>
              </a:spcBef>
              <a:spcAft>
                <a:spcPct val="0"/>
              </a:spcAft>
              <a:buFont typeface="Arial" charset="0"/>
              <a:buNone/>
            </a:pPr>
            <a:r>
              <a:rPr lang="en-US" noProof="0" dirty="0"/>
              <a:t>Click icon to add picture</a:t>
            </a:r>
          </a:p>
        </p:txBody>
      </p:sp>
      <p:sp>
        <p:nvSpPr>
          <p:cNvPr id="4" name="Text Placeholder 3"/>
          <p:cNvSpPr>
            <a:spLocks noGrp="1"/>
          </p:cNvSpPr>
          <p:nvPr>
            <p:ph type="body" sz="half" idx="2" hasCustomPrompt="1"/>
          </p:nvPr>
        </p:nvSpPr>
        <p:spPr>
          <a:xfrm>
            <a:off x="4940421" y="1102417"/>
            <a:ext cx="3791763" cy="4960953"/>
          </a:xfrm>
          <a:prstGeom prst="rect">
            <a:avLst/>
          </a:prstGeom>
        </p:spPr>
        <p:txBody>
          <a:bodyPr/>
          <a:lstStyle>
            <a:lvl1pPr marL="0" indent="0">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Content can go here.</a:t>
            </a:r>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Tree>
    <p:extLst>
      <p:ext uri="{BB962C8B-B14F-4D97-AF65-F5344CB8AC3E}">
        <p14:creationId xmlns:p14="http://schemas.microsoft.com/office/powerpoint/2010/main" val="2083504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Photos on Left Content on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0421" y="506501"/>
            <a:ext cx="3791764" cy="595917"/>
          </a:xfrm>
          <a:prstGeom prst="rect">
            <a:avLst/>
          </a:prstGeom>
        </p:spPr>
        <p:txBody>
          <a:bodyPr anchor="b"/>
          <a:lstStyle>
            <a:lvl1pPr marL="0" marR="0" indent="0" algn="l" defTabSz="457200" rtl="0" eaLnBrk="0" fontAlgn="base" latinLnBrk="0" hangingPunct="0">
              <a:lnSpc>
                <a:spcPct val="100000"/>
              </a:lnSpc>
              <a:spcBef>
                <a:spcPct val="0"/>
              </a:spcBef>
              <a:spcAft>
                <a:spcPct val="0"/>
              </a:spcAft>
              <a:buClrTx/>
              <a:buSzTx/>
              <a:buFontTx/>
              <a:buNone/>
              <a:tabLst/>
              <a:defRPr lang="en-US" sz="2000" b="1" kern="1200" dirty="0">
                <a:solidFill>
                  <a:srgbClr val="1D7D5B"/>
                </a:solidFill>
                <a:latin typeface="Arial Black"/>
                <a:ea typeface="+mj-ea"/>
                <a:cs typeface="Arial Black"/>
              </a:defRPr>
            </a:lvl1pPr>
          </a:lstStyle>
          <a:p>
            <a:r>
              <a:rPr lang="en-US" dirty="0"/>
              <a:t>TITLE HERE</a:t>
            </a:r>
          </a:p>
        </p:txBody>
      </p:sp>
      <p:sp>
        <p:nvSpPr>
          <p:cNvPr id="3" name="Picture Placeholder 2"/>
          <p:cNvSpPr>
            <a:spLocks noGrp="1"/>
          </p:cNvSpPr>
          <p:nvPr>
            <p:ph type="pic" idx="1"/>
          </p:nvPr>
        </p:nvSpPr>
        <p:spPr>
          <a:xfrm>
            <a:off x="434223" y="517343"/>
            <a:ext cx="4021699" cy="2705201"/>
          </a:xfrm>
          <a:prstGeom prst="rect">
            <a:avLst/>
          </a:prstGeom>
        </p:spPr>
        <p:txBody>
          <a:bodyPr rtlCol="0">
            <a:normAutofit/>
          </a:bodyPr>
          <a:lstStyle>
            <a:lvl1pPr marL="0" indent="0">
              <a:buNone/>
              <a:defRPr lang="en-US" sz="1600" kern="1200" noProof="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lvl="0" indent="0" algn="l" defTabSz="457200" rtl="0" eaLnBrk="0" fontAlgn="base" hangingPunct="0">
              <a:spcBef>
                <a:spcPct val="20000"/>
              </a:spcBef>
              <a:spcAft>
                <a:spcPct val="0"/>
              </a:spcAft>
              <a:buFont typeface="Arial" charset="0"/>
              <a:buNone/>
            </a:pPr>
            <a:r>
              <a:rPr lang="en-US" noProof="0" dirty="0"/>
              <a:t>Click icon to add picture</a:t>
            </a:r>
          </a:p>
        </p:txBody>
      </p:sp>
      <p:sp>
        <p:nvSpPr>
          <p:cNvPr id="4" name="Text Placeholder 3"/>
          <p:cNvSpPr>
            <a:spLocks noGrp="1"/>
          </p:cNvSpPr>
          <p:nvPr>
            <p:ph type="body" sz="half" idx="2" hasCustomPrompt="1"/>
          </p:nvPr>
        </p:nvSpPr>
        <p:spPr>
          <a:xfrm>
            <a:off x="4940421" y="1102417"/>
            <a:ext cx="3791763" cy="4960953"/>
          </a:xfrm>
          <a:prstGeom prst="rect">
            <a:avLst/>
          </a:prstGeom>
        </p:spPr>
        <p:txBody>
          <a:bodyPr/>
          <a:lstStyle>
            <a:lvl1pPr marL="0" indent="0">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Content can go here.</a:t>
            </a:r>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
        <p:nvSpPr>
          <p:cNvPr id="7" name="Picture Placeholder 2"/>
          <p:cNvSpPr>
            <a:spLocks noGrp="1"/>
          </p:cNvSpPr>
          <p:nvPr>
            <p:ph type="pic" idx="13"/>
          </p:nvPr>
        </p:nvSpPr>
        <p:spPr>
          <a:xfrm>
            <a:off x="432464" y="3354676"/>
            <a:ext cx="4021699" cy="2706944"/>
          </a:xfrm>
          <a:prstGeom prst="rect">
            <a:avLst/>
          </a:prstGeom>
        </p:spPr>
        <p:txBody>
          <a:bodyPr rtlCol="0">
            <a:normAutofit/>
          </a:bodyPr>
          <a:lstStyle>
            <a:lvl1pPr marL="0" indent="0">
              <a:buNone/>
              <a:defRPr lang="en-US" sz="1600" kern="1200" noProof="0" dirty="0" smtClean="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extLst>
      <p:ext uri="{BB962C8B-B14F-4D97-AF65-F5344CB8AC3E}">
        <p14:creationId xmlns:p14="http://schemas.microsoft.com/office/powerpoint/2010/main" val="2472694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on Top, Three Photos on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3112" y="506501"/>
            <a:ext cx="8295209" cy="595917"/>
          </a:xfrm>
          <a:prstGeom prst="rect">
            <a:avLst/>
          </a:prstGeom>
        </p:spPr>
        <p:txBody>
          <a:bodyPr anchor="b"/>
          <a:lstStyle>
            <a:lvl1pPr marL="0" marR="0" indent="0" algn="l" defTabSz="457200" rtl="0" eaLnBrk="0" fontAlgn="base" latinLnBrk="0" hangingPunct="0">
              <a:lnSpc>
                <a:spcPct val="100000"/>
              </a:lnSpc>
              <a:spcBef>
                <a:spcPct val="0"/>
              </a:spcBef>
              <a:spcAft>
                <a:spcPct val="0"/>
              </a:spcAft>
              <a:buClrTx/>
              <a:buSzTx/>
              <a:buFontTx/>
              <a:buNone/>
              <a:tabLst/>
              <a:defRPr lang="en-US" sz="2000" b="1" kern="1200" dirty="0">
                <a:solidFill>
                  <a:srgbClr val="1D7D5B"/>
                </a:solidFill>
                <a:latin typeface="Arial Black"/>
                <a:ea typeface="+mj-ea"/>
                <a:cs typeface="Arial Black"/>
              </a:defRPr>
            </a:lvl1pPr>
          </a:lstStyle>
          <a:p>
            <a:r>
              <a:rPr lang="en-US" dirty="0"/>
              <a:t>TITLE HERE</a:t>
            </a:r>
          </a:p>
        </p:txBody>
      </p:sp>
      <p:sp>
        <p:nvSpPr>
          <p:cNvPr id="4" name="Text Placeholder 3"/>
          <p:cNvSpPr>
            <a:spLocks noGrp="1"/>
          </p:cNvSpPr>
          <p:nvPr>
            <p:ph type="body" sz="half" idx="2" hasCustomPrompt="1"/>
          </p:nvPr>
        </p:nvSpPr>
        <p:spPr>
          <a:xfrm>
            <a:off x="433113" y="1262591"/>
            <a:ext cx="8295209" cy="3156479"/>
          </a:xfrm>
          <a:prstGeom prst="rect">
            <a:avLst/>
          </a:prstGeo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Content can go here.</a:t>
            </a:r>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
        <p:nvSpPr>
          <p:cNvPr id="7" name="Picture Placeholder 2"/>
          <p:cNvSpPr>
            <a:spLocks noGrp="1"/>
          </p:cNvSpPr>
          <p:nvPr>
            <p:ph type="pic" idx="13"/>
          </p:nvPr>
        </p:nvSpPr>
        <p:spPr>
          <a:xfrm>
            <a:off x="3368822" y="4556787"/>
            <a:ext cx="2430483" cy="1497489"/>
          </a:xfrm>
          <a:prstGeom prst="rect">
            <a:avLst/>
          </a:prstGeom>
        </p:spPr>
        <p:txBody>
          <a:bodyPr rtlCol="0">
            <a:normAutofit/>
          </a:bodyPr>
          <a:lstStyle>
            <a:lvl1pPr marL="0" indent="0">
              <a:buNone/>
              <a:defRPr lang="en-US" sz="1600" kern="1200" noProof="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lvl="0" indent="0" algn="l" defTabSz="457200" rtl="0" eaLnBrk="0" fontAlgn="base" hangingPunct="0">
              <a:spcBef>
                <a:spcPct val="20000"/>
              </a:spcBef>
              <a:spcAft>
                <a:spcPct val="0"/>
              </a:spcAft>
              <a:buFont typeface="Arial" charset="0"/>
              <a:buNone/>
            </a:pPr>
            <a:r>
              <a:rPr lang="en-US" noProof="0" dirty="0"/>
              <a:t>Click icon to add picture</a:t>
            </a:r>
          </a:p>
        </p:txBody>
      </p:sp>
      <p:sp>
        <p:nvSpPr>
          <p:cNvPr id="9" name="Picture Placeholder 2"/>
          <p:cNvSpPr>
            <a:spLocks noGrp="1"/>
          </p:cNvSpPr>
          <p:nvPr>
            <p:ph type="pic" idx="15"/>
          </p:nvPr>
        </p:nvSpPr>
        <p:spPr>
          <a:xfrm>
            <a:off x="423366" y="4555033"/>
            <a:ext cx="2430483" cy="1497489"/>
          </a:xfrm>
          <a:prstGeom prst="rect">
            <a:avLst/>
          </a:prstGeom>
        </p:spPr>
        <p:txBody>
          <a:bodyPr rtlCol="0">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Picture Placeholder 2"/>
          <p:cNvSpPr>
            <a:spLocks noGrp="1"/>
          </p:cNvSpPr>
          <p:nvPr>
            <p:ph type="pic" idx="16"/>
          </p:nvPr>
        </p:nvSpPr>
        <p:spPr>
          <a:xfrm>
            <a:off x="6296080" y="4555034"/>
            <a:ext cx="2430483" cy="1497489"/>
          </a:xfrm>
          <a:prstGeom prst="rect">
            <a:avLst/>
          </a:prstGeom>
        </p:spPr>
        <p:txBody>
          <a:bodyPr rtlCol="0">
            <a:normAutofit/>
          </a:bodyPr>
          <a:lstStyle>
            <a:lvl1pPr marL="0" indent="0">
              <a:buNone/>
              <a:defRPr lang="en-US" sz="1600" kern="1200" noProof="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lvl="0" indent="0" algn="l" defTabSz="457200" rtl="0" eaLnBrk="0" fontAlgn="base" hangingPunct="0">
              <a:spcBef>
                <a:spcPct val="20000"/>
              </a:spcBef>
              <a:spcAft>
                <a:spcPct val="0"/>
              </a:spcAft>
              <a:buFont typeface="Arial" charset="0"/>
              <a:buNone/>
            </a:pPr>
            <a:r>
              <a:rPr lang="en-US" noProof="0" dirty="0"/>
              <a:t>Click icon to add picture</a:t>
            </a:r>
          </a:p>
        </p:txBody>
      </p:sp>
    </p:spTree>
    <p:extLst>
      <p:ext uri="{BB962C8B-B14F-4D97-AF65-F5344CB8AC3E}">
        <p14:creationId xmlns:p14="http://schemas.microsoft.com/office/powerpoint/2010/main" val="668987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4648200" y="1981200"/>
            <a:ext cx="3810000" cy="4114800"/>
          </a:xfrm>
          <a:prstGeom prst="rect">
            <a:avLst/>
          </a:prstGeom>
        </p:spPr>
        <p:txBody>
          <a:bodyPr/>
          <a:lstStyle/>
          <a:p>
            <a:pPr lvl="0"/>
            <a:endParaRPr lang="en-US" noProof="0"/>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en-US"/>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81EB31A3-23C5-4A2A-AA5B-934F82F7747D}" type="slidenum">
              <a:rPr lang="en-US" altLang="en-US"/>
              <a:pPr>
                <a:defRPr/>
              </a:pPr>
              <a:t>‹#›</a:t>
            </a:fld>
            <a:endParaRPr lang="en-US" altLang="en-US"/>
          </a:p>
        </p:txBody>
      </p:sp>
    </p:spTree>
    <p:extLst>
      <p:ext uri="{BB962C8B-B14F-4D97-AF65-F5344CB8AC3E}">
        <p14:creationId xmlns:p14="http://schemas.microsoft.com/office/powerpoint/2010/main" val="20583750"/>
      </p:ext>
    </p:extLst>
  </p:cSld>
  <p:clrMapOvr>
    <a:masterClrMapping/>
  </p:clrMapOvr>
  <p:transition spd="slow">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marL="0" marR="0" indent="0" algn="l" defTabSz="457200" rtl="0" eaLnBrk="0" fontAlgn="base" latinLnBrk="0" hangingPunct="0">
              <a:lnSpc>
                <a:spcPct val="100000"/>
              </a:lnSpc>
              <a:spcBef>
                <a:spcPct val="0"/>
              </a:spcBef>
              <a:spcAft>
                <a:spcPct val="0"/>
              </a:spcAft>
              <a:buClrTx/>
              <a:buSzTx/>
              <a:buFontTx/>
              <a:buNone/>
              <a:tabLst/>
              <a:defRPr lang="en-US" sz="3600" b="1" kern="1200" dirty="0">
                <a:solidFill>
                  <a:srgbClr val="1D7D5B"/>
                </a:solidFill>
                <a:latin typeface="Arial Black"/>
                <a:ea typeface="+mj-ea"/>
                <a:cs typeface="Arial Black"/>
              </a:defRPr>
            </a:lvl1pPr>
          </a:lstStyle>
          <a:p>
            <a:r>
              <a:rPr lang="en-US" sz="3600" dirty="0">
                <a:solidFill>
                  <a:srgbClr val="1D7D5B"/>
                </a:solidFill>
                <a:latin typeface="Arial Black"/>
                <a:cs typeface="Arial Black"/>
              </a:rPr>
              <a:t>CLICK TO ADD TITLE</a:t>
            </a:r>
          </a:p>
        </p:txBody>
      </p:sp>
      <p:sp>
        <p:nvSpPr>
          <p:cNvPr id="3" name="Content Placeholder 2"/>
          <p:cNvSpPr>
            <a:spLocks noGrp="1"/>
          </p:cNvSpPr>
          <p:nvPr>
            <p:ph idx="1" hasCustomPrompt="1"/>
          </p:nvPr>
        </p:nvSpPr>
        <p:spPr>
          <a:xfrm>
            <a:off x="457200" y="1600200"/>
            <a:ext cx="8229600" cy="4525963"/>
          </a:xfrm>
          <a:prstGeom prst="rect">
            <a:avLst/>
          </a:prstGeom>
        </p:spPr>
        <p:txBody>
          <a:bodyPr/>
          <a:lstStyle>
            <a:lvl1pPr>
              <a:defRPr sz="1600"/>
            </a:lvl1pPr>
            <a:lvl2pPr>
              <a:defRPr sz="1600"/>
            </a:lvl2pPr>
            <a:lvl3pPr>
              <a:defRPr sz="1600"/>
            </a:lvl3pPr>
            <a:lvl4pPr>
              <a:defRPr sz="1600"/>
            </a:lvl4pPr>
            <a:lvl5pPr>
              <a:defRPr sz="1600"/>
            </a:lvl5pPr>
          </a:lstStyle>
          <a:p>
            <a:pPr lvl="0"/>
            <a:r>
              <a:rPr lang="en-US" dirty="0"/>
              <a:t>First level of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Tree>
    <p:extLst>
      <p:ext uri="{BB962C8B-B14F-4D97-AF65-F5344CB8AC3E}">
        <p14:creationId xmlns:p14="http://schemas.microsoft.com/office/powerpoint/2010/main" val="3622573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marL="0" marR="0" indent="0" algn="l" defTabSz="457200" rtl="0" eaLnBrk="0" fontAlgn="base" latinLnBrk="0" hangingPunct="0">
              <a:lnSpc>
                <a:spcPct val="100000"/>
              </a:lnSpc>
              <a:spcBef>
                <a:spcPct val="0"/>
              </a:spcBef>
              <a:spcAft>
                <a:spcPct val="0"/>
              </a:spcAft>
              <a:buClrTx/>
              <a:buSzTx/>
              <a:buFontTx/>
              <a:buNone/>
              <a:tabLst/>
              <a:defRPr lang="en-US" sz="3600" b="1" kern="1200" dirty="0">
                <a:solidFill>
                  <a:srgbClr val="1D7D5B"/>
                </a:solidFill>
                <a:latin typeface="Arial Black"/>
                <a:ea typeface="+mj-ea"/>
                <a:cs typeface="Arial Black"/>
              </a:defRPr>
            </a:lvl1pPr>
          </a:lstStyle>
          <a:p>
            <a:r>
              <a:rPr lang="en-US" sz="3600" dirty="0">
                <a:solidFill>
                  <a:srgbClr val="1D7D5B"/>
                </a:solidFill>
                <a:latin typeface="Arial Black"/>
                <a:cs typeface="Arial Black"/>
              </a:rPr>
              <a:t>CLICK TO ADD TITLE</a:t>
            </a:r>
            <a:endParaRPr lang="en-US" dirty="0"/>
          </a:p>
        </p:txBody>
      </p:sp>
      <p:sp>
        <p:nvSpPr>
          <p:cNvPr id="3" name="Content Placeholder 2"/>
          <p:cNvSpPr>
            <a:spLocks noGrp="1"/>
          </p:cNvSpPr>
          <p:nvPr>
            <p:ph sz="half" idx="1" hasCustomPrompt="1"/>
          </p:nvPr>
        </p:nvSpPr>
        <p:spPr>
          <a:xfrm>
            <a:off x="457200" y="1600200"/>
            <a:ext cx="4038600" cy="4525963"/>
          </a:xfrm>
          <a:prstGeom prst="rect">
            <a:avLst/>
          </a:prstGeom>
        </p:spPr>
        <p:txBody>
          <a:bodyPr/>
          <a:lstStyle>
            <a:lvl1pPr>
              <a:defRPr sz="1600" baseline="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First level of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1600200"/>
            <a:ext cx="4038600" cy="4525963"/>
          </a:xfrm>
          <a:prstGeom prst="rect">
            <a:avLst/>
          </a:prstGeo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First level of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Tree>
    <p:extLst>
      <p:ext uri="{BB962C8B-B14F-4D97-AF65-F5344CB8AC3E}">
        <p14:creationId xmlns:p14="http://schemas.microsoft.com/office/powerpoint/2010/main" val="903964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marL="0" marR="0" indent="0" algn="l" defTabSz="457200" rtl="0" eaLnBrk="0" fontAlgn="base" latinLnBrk="0" hangingPunct="0">
              <a:lnSpc>
                <a:spcPct val="100000"/>
              </a:lnSpc>
              <a:spcBef>
                <a:spcPct val="0"/>
              </a:spcBef>
              <a:spcAft>
                <a:spcPct val="0"/>
              </a:spcAft>
              <a:buClrTx/>
              <a:buSzTx/>
              <a:buFontTx/>
              <a:buNone/>
              <a:tabLst/>
              <a:defRPr lang="en-US" sz="3600" b="1" kern="1200" dirty="0">
                <a:solidFill>
                  <a:srgbClr val="1D7D5B"/>
                </a:solidFill>
                <a:latin typeface="Arial Black"/>
                <a:ea typeface="+mj-ea"/>
                <a:cs typeface="Arial Black"/>
              </a:defRPr>
            </a:lvl1pPr>
          </a:lstStyle>
          <a:p>
            <a:r>
              <a:rPr lang="en-US" sz="3600" dirty="0">
                <a:solidFill>
                  <a:srgbClr val="1D7D5B"/>
                </a:solidFill>
                <a:latin typeface="Arial Black"/>
                <a:cs typeface="Arial Black"/>
              </a:rPr>
              <a:t>CLICK TO ADD TITLE</a:t>
            </a:r>
            <a:endParaRPr lang="en-US" dirty="0"/>
          </a:p>
        </p:txBody>
      </p:sp>
      <p:sp>
        <p:nvSpPr>
          <p:cNvPr id="3" name="Text Placeholder 2"/>
          <p:cNvSpPr>
            <a:spLocks noGrp="1"/>
          </p:cNvSpPr>
          <p:nvPr>
            <p:ph type="body" idx="1" hasCustomPrompt="1"/>
          </p:nvPr>
        </p:nvSpPr>
        <p:spPr>
          <a:xfrm>
            <a:off x="457200" y="1535113"/>
            <a:ext cx="4040188" cy="639762"/>
          </a:xfrm>
          <a:prstGeom prst="rect">
            <a:avLst/>
          </a:prstGeo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HERE</a:t>
            </a:r>
          </a:p>
        </p:txBody>
      </p:sp>
      <p:sp>
        <p:nvSpPr>
          <p:cNvPr id="4" name="Content Placeholder 3"/>
          <p:cNvSpPr>
            <a:spLocks noGrp="1"/>
          </p:cNvSpPr>
          <p:nvPr>
            <p:ph sz="half" idx="2" hasCustomPrompt="1"/>
          </p:nvPr>
        </p:nvSpPr>
        <p:spPr>
          <a:xfrm>
            <a:off x="457200" y="2174875"/>
            <a:ext cx="4040188" cy="3951288"/>
          </a:xfrm>
          <a:prstGeom prst="rect">
            <a:avLst/>
          </a:prstGeo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First level of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HERE</a:t>
            </a:r>
          </a:p>
        </p:txBody>
      </p:sp>
      <p:sp>
        <p:nvSpPr>
          <p:cNvPr id="6" name="Content Placeholder 5"/>
          <p:cNvSpPr>
            <a:spLocks noGrp="1"/>
          </p:cNvSpPr>
          <p:nvPr>
            <p:ph sz="quarter" idx="4" hasCustomPrompt="1"/>
          </p:nvPr>
        </p:nvSpPr>
        <p:spPr>
          <a:xfrm>
            <a:off x="4645025" y="2174875"/>
            <a:ext cx="4041775" cy="3951288"/>
          </a:xfrm>
          <a:prstGeom prst="rect">
            <a:avLst/>
          </a:prstGeo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First level of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Tree>
    <p:extLst>
      <p:ext uri="{BB962C8B-B14F-4D97-AF65-F5344CB8AC3E}">
        <p14:creationId xmlns:p14="http://schemas.microsoft.com/office/powerpoint/2010/main" val="400499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marL="0" marR="0" indent="0" algn="l" defTabSz="457200" rtl="0" eaLnBrk="0" fontAlgn="base" latinLnBrk="0" hangingPunct="0">
              <a:lnSpc>
                <a:spcPct val="100000"/>
              </a:lnSpc>
              <a:spcBef>
                <a:spcPct val="0"/>
              </a:spcBef>
              <a:spcAft>
                <a:spcPct val="0"/>
              </a:spcAft>
              <a:buClrTx/>
              <a:buSzTx/>
              <a:buFontTx/>
              <a:buNone/>
              <a:tabLst/>
              <a:defRPr lang="en-US" sz="3600" b="1" kern="1200" dirty="0">
                <a:solidFill>
                  <a:srgbClr val="1D7D5B"/>
                </a:solidFill>
                <a:latin typeface="Arial Black"/>
                <a:ea typeface="+mj-ea"/>
                <a:cs typeface="Arial Black"/>
              </a:defRPr>
            </a:lvl1pPr>
          </a:lstStyle>
          <a:p>
            <a:r>
              <a:rPr lang="en-US" sz="3600" dirty="0">
                <a:solidFill>
                  <a:srgbClr val="1D7D5B"/>
                </a:solidFill>
                <a:latin typeface="Arial Black"/>
                <a:cs typeface="Arial Black"/>
              </a:rPr>
              <a:t>CLICK TO ADD TITLE</a:t>
            </a:r>
            <a:endParaRPr lang="en-US" dirty="0"/>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Tree>
    <p:extLst>
      <p:ext uri="{BB962C8B-B14F-4D97-AF65-F5344CB8AC3E}">
        <p14:creationId xmlns:p14="http://schemas.microsoft.com/office/powerpoint/2010/main" val="2458175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Tree>
    <p:extLst>
      <p:ext uri="{BB962C8B-B14F-4D97-AF65-F5344CB8AC3E}">
        <p14:creationId xmlns:p14="http://schemas.microsoft.com/office/powerpoint/2010/main" val="1884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on Left Bullets on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marL="0" marR="0" indent="0" algn="l" defTabSz="457200" rtl="0" eaLnBrk="0" fontAlgn="base" latinLnBrk="0" hangingPunct="0">
              <a:lnSpc>
                <a:spcPct val="100000"/>
              </a:lnSpc>
              <a:spcBef>
                <a:spcPct val="0"/>
              </a:spcBef>
              <a:spcAft>
                <a:spcPct val="0"/>
              </a:spcAft>
              <a:buClrTx/>
              <a:buSzTx/>
              <a:buFontTx/>
              <a:buNone/>
              <a:tabLst/>
              <a:defRPr lang="en-US" sz="2000" b="1" kern="1200" dirty="0">
                <a:solidFill>
                  <a:srgbClr val="1D7D5B"/>
                </a:solidFill>
                <a:latin typeface="Arial Black"/>
                <a:ea typeface="+mj-ea"/>
                <a:cs typeface="Arial Black"/>
              </a:defRPr>
            </a:lvl1pPr>
          </a:lstStyle>
          <a:p>
            <a:r>
              <a:rPr lang="en-US" dirty="0"/>
              <a:t>TITLE HERE</a:t>
            </a:r>
          </a:p>
        </p:txBody>
      </p:sp>
      <p:sp>
        <p:nvSpPr>
          <p:cNvPr id="3" name="Content Placeholder 2"/>
          <p:cNvSpPr>
            <a:spLocks noGrp="1"/>
          </p:cNvSpPr>
          <p:nvPr>
            <p:ph idx="1" hasCustomPrompt="1"/>
          </p:nvPr>
        </p:nvSpPr>
        <p:spPr>
          <a:xfrm>
            <a:off x="3575050" y="273050"/>
            <a:ext cx="5111750" cy="5853113"/>
          </a:xfrm>
          <a:prstGeom prst="rect">
            <a:avLst/>
          </a:prstGeom>
        </p:spPr>
        <p:txBody>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a:t>First level of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457200" y="1435100"/>
            <a:ext cx="3008313" cy="4691063"/>
          </a:xfrm>
          <a:prstGeom prst="rect">
            <a:avLst/>
          </a:prstGeo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Content can go here.</a:t>
            </a:r>
          </a:p>
        </p:txBody>
      </p:sp>
      <p:sp>
        <p:nvSpPr>
          <p:cNvPr id="8"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Tree>
    <p:extLst>
      <p:ext uri="{BB962C8B-B14F-4D97-AF65-F5344CB8AC3E}">
        <p14:creationId xmlns:p14="http://schemas.microsoft.com/office/powerpoint/2010/main" val="2107403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hoto with Caption Un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marL="0" marR="0" indent="0" algn="l" defTabSz="457200" rtl="0" eaLnBrk="0" fontAlgn="base" latinLnBrk="0" hangingPunct="0">
              <a:lnSpc>
                <a:spcPct val="100000"/>
              </a:lnSpc>
              <a:spcBef>
                <a:spcPct val="0"/>
              </a:spcBef>
              <a:spcAft>
                <a:spcPct val="0"/>
              </a:spcAft>
              <a:buClrTx/>
              <a:buSzTx/>
              <a:buFontTx/>
              <a:buNone/>
              <a:tabLst/>
              <a:defRPr lang="en-US" sz="2000" b="1" kern="1200" dirty="0">
                <a:solidFill>
                  <a:srgbClr val="1D7D5B"/>
                </a:solidFill>
                <a:latin typeface="Arial Black"/>
                <a:ea typeface="+mj-ea"/>
                <a:cs typeface="Arial Black"/>
              </a:defRPr>
            </a:lvl1pPr>
          </a:lstStyle>
          <a:p>
            <a:r>
              <a:rPr lang="en-US" dirty="0"/>
              <a:t>TITLE HERE</a:t>
            </a:r>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lang="en-US" sz="1600" kern="1200" noProof="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lvl="0" indent="0" algn="l" defTabSz="457200" rtl="0" eaLnBrk="0" fontAlgn="base" hangingPunct="0">
              <a:spcBef>
                <a:spcPct val="20000"/>
              </a:spcBef>
              <a:spcAft>
                <a:spcPct val="0"/>
              </a:spcAft>
              <a:buFont typeface="Arial" charset="0"/>
              <a:buNone/>
            </a:pPr>
            <a:r>
              <a:rPr lang="en-US" noProof="0" dirty="0"/>
              <a:t>Click icon to add picture</a:t>
            </a:r>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Content can go here.</a:t>
            </a:r>
          </a:p>
        </p:txBody>
      </p:sp>
      <p:sp>
        <p:nvSpPr>
          <p:cNvPr id="8"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Tree>
    <p:extLst>
      <p:ext uri="{BB962C8B-B14F-4D97-AF65-F5344CB8AC3E}">
        <p14:creationId xmlns:p14="http://schemas.microsoft.com/office/powerpoint/2010/main" val="2329803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hoto with Caption Abov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550362"/>
            <a:ext cx="5486400" cy="566738"/>
          </a:xfrm>
          <a:prstGeom prst="rect">
            <a:avLst/>
          </a:prstGeom>
        </p:spPr>
        <p:txBody>
          <a:bodyPr anchor="b"/>
          <a:lstStyle>
            <a:lvl1pPr marL="0" marR="0" indent="0" algn="l" defTabSz="457200" rtl="0" eaLnBrk="0" fontAlgn="base" latinLnBrk="0" hangingPunct="0">
              <a:lnSpc>
                <a:spcPct val="100000"/>
              </a:lnSpc>
              <a:spcBef>
                <a:spcPct val="0"/>
              </a:spcBef>
              <a:spcAft>
                <a:spcPct val="0"/>
              </a:spcAft>
              <a:buClrTx/>
              <a:buSzTx/>
              <a:buFontTx/>
              <a:buNone/>
              <a:tabLst/>
              <a:defRPr lang="en-US" sz="2000" b="1" kern="1200" dirty="0">
                <a:solidFill>
                  <a:srgbClr val="1D7D5B"/>
                </a:solidFill>
                <a:latin typeface="Arial Black"/>
                <a:ea typeface="+mj-ea"/>
                <a:cs typeface="Arial Black"/>
              </a:defRPr>
            </a:lvl1pPr>
          </a:lstStyle>
          <a:p>
            <a:r>
              <a:rPr lang="en-US" dirty="0"/>
              <a:t>TITLE HERE</a:t>
            </a:r>
          </a:p>
        </p:txBody>
      </p:sp>
      <p:sp>
        <p:nvSpPr>
          <p:cNvPr id="3" name="Picture Placeholder 2"/>
          <p:cNvSpPr>
            <a:spLocks noGrp="1"/>
          </p:cNvSpPr>
          <p:nvPr>
            <p:ph type="pic" idx="1"/>
          </p:nvPr>
        </p:nvSpPr>
        <p:spPr>
          <a:xfrm>
            <a:off x="1792288" y="2007499"/>
            <a:ext cx="5486400" cy="4114800"/>
          </a:xfrm>
          <a:prstGeom prst="rect">
            <a:avLst/>
          </a:prstGeom>
        </p:spPr>
        <p:txBody>
          <a:bodyPr rtlCol="0">
            <a:normAutofit/>
          </a:bodyPr>
          <a:lstStyle>
            <a:lvl1pPr marL="0" indent="0">
              <a:buNone/>
              <a:defRPr lang="en-US" sz="1600" kern="1200" noProof="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lvl="0" indent="0" algn="l" defTabSz="457200" rtl="0" eaLnBrk="0" fontAlgn="base" hangingPunct="0">
              <a:spcBef>
                <a:spcPct val="20000"/>
              </a:spcBef>
              <a:spcAft>
                <a:spcPct val="0"/>
              </a:spcAft>
              <a:buFont typeface="Arial" charset="0"/>
              <a:buNone/>
            </a:pPr>
            <a:r>
              <a:rPr lang="en-US" noProof="0" dirty="0"/>
              <a:t>Click icon to add picture</a:t>
            </a:r>
          </a:p>
        </p:txBody>
      </p:sp>
      <p:sp>
        <p:nvSpPr>
          <p:cNvPr id="4" name="Text Placeholder 3"/>
          <p:cNvSpPr>
            <a:spLocks noGrp="1"/>
          </p:cNvSpPr>
          <p:nvPr>
            <p:ph type="body" sz="half" idx="2" hasCustomPrompt="1"/>
          </p:nvPr>
        </p:nvSpPr>
        <p:spPr>
          <a:xfrm>
            <a:off x="1792288" y="1117100"/>
            <a:ext cx="5486400" cy="804862"/>
          </a:xfrm>
          <a:prstGeom prst="rect">
            <a:avLst/>
          </a:prstGeo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Content can go here.</a:t>
            </a:r>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Tree>
    <p:extLst>
      <p:ext uri="{BB962C8B-B14F-4D97-AF65-F5344CB8AC3E}">
        <p14:creationId xmlns:p14="http://schemas.microsoft.com/office/powerpoint/2010/main" val="1919361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7620098"/>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5" r:id="rId10"/>
    <p:sldLayoutId id="2147483672" r:id="rId11"/>
    <p:sldLayoutId id="2147483677"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pitchFamily="34" charset="0"/>
        </a:defRPr>
      </a:lvl2pPr>
      <a:lvl3pPr algn="ctr" defTabSz="457200" rtl="0" eaLnBrk="0" fontAlgn="base" hangingPunct="0">
        <a:spcBef>
          <a:spcPct val="0"/>
        </a:spcBef>
        <a:spcAft>
          <a:spcPct val="0"/>
        </a:spcAft>
        <a:defRPr sz="4400">
          <a:solidFill>
            <a:schemeClr val="tx1"/>
          </a:solidFill>
          <a:latin typeface="Arial" pitchFamily="34" charset="0"/>
        </a:defRPr>
      </a:lvl3pPr>
      <a:lvl4pPr algn="ctr" defTabSz="457200" rtl="0" eaLnBrk="0" fontAlgn="base" hangingPunct="0">
        <a:spcBef>
          <a:spcPct val="0"/>
        </a:spcBef>
        <a:spcAft>
          <a:spcPct val="0"/>
        </a:spcAft>
        <a:defRPr sz="4400">
          <a:solidFill>
            <a:schemeClr val="tx1"/>
          </a:solidFill>
          <a:latin typeface="Arial" pitchFamily="34" charset="0"/>
        </a:defRPr>
      </a:lvl4pPr>
      <a:lvl5pPr algn="ctr" defTabSz="457200" rtl="0" eaLnBrk="0" fontAlgn="base" hangingPunct="0">
        <a:spcBef>
          <a:spcPct val="0"/>
        </a:spcBef>
        <a:spcAft>
          <a:spcPct val="0"/>
        </a:spcAft>
        <a:defRPr sz="4400">
          <a:solidFill>
            <a:schemeClr val="tx1"/>
          </a:solidFill>
          <a:latin typeface="Arial" pitchFamily="34" charset="0"/>
        </a:defRPr>
      </a:lvl5pPr>
      <a:lvl6pPr marL="457200" algn="ctr" defTabSz="457200" rtl="0" fontAlgn="base">
        <a:spcBef>
          <a:spcPct val="0"/>
        </a:spcBef>
        <a:spcAft>
          <a:spcPct val="0"/>
        </a:spcAft>
        <a:defRPr sz="4400">
          <a:solidFill>
            <a:schemeClr val="tx1"/>
          </a:solidFill>
          <a:latin typeface="Arial" pitchFamily="34" charset="0"/>
        </a:defRPr>
      </a:lvl6pPr>
      <a:lvl7pPr marL="914400" algn="ctr" defTabSz="457200" rtl="0" fontAlgn="base">
        <a:spcBef>
          <a:spcPct val="0"/>
        </a:spcBef>
        <a:spcAft>
          <a:spcPct val="0"/>
        </a:spcAft>
        <a:defRPr sz="4400">
          <a:solidFill>
            <a:schemeClr val="tx1"/>
          </a:solidFill>
          <a:latin typeface="Arial" pitchFamily="34" charset="0"/>
        </a:defRPr>
      </a:lvl7pPr>
      <a:lvl8pPr marL="1371600" algn="ctr" defTabSz="457200" rtl="0" fontAlgn="base">
        <a:spcBef>
          <a:spcPct val="0"/>
        </a:spcBef>
        <a:spcAft>
          <a:spcPct val="0"/>
        </a:spcAft>
        <a:defRPr sz="4400">
          <a:solidFill>
            <a:schemeClr val="tx1"/>
          </a:solidFill>
          <a:latin typeface="Arial" pitchFamily="34" charset="0"/>
        </a:defRPr>
      </a:lvl8pPr>
      <a:lvl9pPr marL="1828800" algn="ctr" defTabSz="457200" rtl="0" fontAlgn="base">
        <a:spcBef>
          <a:spcPct val="0"/>
        </a:spcBef>
        <a:spcAft>
          <a:spcPct val="0"/>
        </a:spcAft>
        <a:defRPr sz="4400">
          <a:solidFill>
            <a:schemeClr val="tx1"/>
          </a:solidFill>
          <a:latin typeface="Arial"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wmf"/></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6380" y="2574071"/>
            <a:ext cx="8351949" cy="646331"/>
          </a:xfrm>
          <a:prstGeom prst="rect">
            <a:avLst/>
          </a:prstGeom>
          <a:noFill/>
        </p:spPr>
        <p:txBody>
          <a:bodyPr wrap="square" rtlCol="0">
            <a:spAutoFit/>
          </a:bodyPr>
          <a:lstStyle/>
          <a:p>
            <a:r>
              <a:rPr lang="en-US" sz="3600" dirty="0">
                <a:solidFill>
                  <a:srgbClr val="1D7D5B"/>
                </a:solidFill>
                <a:latin typeface="Arial Black"/>
                <a:cs typeface="Arial Black"/>
              </a:rPr>
              <a:t>Post Seismic Bridge Inspection</a:t>
            </a:r>
          </a:p>
        </p:txBody>
      </p:sp>
      <p:sp>
        <p:nvSpPr>
          <p:cNvPr id="4" name="TextBox 3"/>
          <p:cNvSpPr txBox="1"/>
          <p:nvPr/>
        </p:nvSpPr>
        <p:spPr>
          <a:xfrm>
            <a:off x="556381" y="3223471"/>
            <a:ext cx="7147076" cy="523220"/>
          </a:xfrm>
          <a:prstGeom prst="rect">
            <a:avLst/>
          </a:prstGeom>
          <a:noFill/>
        </p:spPr>
        <p:txBody>
          <a:bodyPr wrap="square" rtlCol="0">
            <a:spAutoFit/>
          </a:bodyPr>
          <a:lstStyle/>
          <a:p>
            <a:r>
              <a:rPr lang="en-US" sz="2800" b="1" dirty="0">
                <a:solidFill>
                  <a:schemeClr val="tx1">
                    <a:lumMod val="65000"/>
                    <a:lumOff val="35000"/>
                  </a:schemeClr>
                </a:solidFill>
                <a:latin typeface="Arial Black" panose="020B0A04020102020204" pitchFamily="34" charset="0"/>
                <a:cs typeface="Arial"/>
              </a:rPr>
              <a:t>Safety &amp; Wrap-Up</a:t>
            </a:r>
          </a:p>
        </p:txBody>
      </p:sp>
    </p:spTree>
    <p:extLst>
      <p:ext uri="{BB962C8B-B14F-4D97-AF65-F5344CB8AC3E}">
        <p14:creationId xmlns:p14="http://schemas.microsoft.com/office/powerpoint/2010/main" val="9195248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a:defRPr/>
            </a:pPr>
            <a:r>
              <a:rPr lang="en-US" altLang="en-US" dirty="0"/>
              <a:t>Hazardous Materials</a:t>
            </a:r>
          </a:p>
        </p:txBody>
      </p:sp>
      <p:sp>
        <p:nvSpPr>
          <p:cNvPr id="159747" name="Rectangle 3"/>
          <p:cNvSpPr>
            <a:spLocks noGrp="1" noChangeArrowheads="1"/>
          </p:cNvSpPr>
          <p:nvPr>
            <p:ph type="body" idx="1"/>
          </p:nvPr>
        </p:nvSpPr>
        <p:spPr>
          <a:xfrm>
            <a:off x="457200" y="851559"/>
            <a:ext cx="8229600" cy="4525963"/>
          </a:xfrm>
        </p:spPr>
        <p:txBody>
          <a:bodyPr/>
          <a:lstStyle/>
          <a:p>
            <a:pPr marL="2287588" indent="-2287588">
              <a:buFontTx/>
              <a:buNone/>
              <a:tabLst>
                <a:tab pos="1938338" algn="r"/>
                <a:tab pos="2168525" algn="r"/>
              </a:tabLst>
              <a:defRPr/>
            </a:pPr>
            <a:r>
              <a:rPr lang="en-US" altLang="en-US" sz="2800" b="1" dirty="0">
                <a:latin typeface="Arial" panose="020B0604020202020204" pitchFamily="34" charset="0"/>
              </a:rPr>
              <a:t>Recognition</a:t>
            </a:r>
          </a:p>
          <a:p>
            <a:pPr>
              <a:buFont typeface="Arial" panose="020B0604020202020204" pitchFamily="34" charset="0"/>
              <a:buChar char="•"/>
              <a:tabLst>
                <a:tab pos="1938338" algn="r"/>
                <a:tab pos="2168525" algn="r"/>
              </a:tabLst>
              <a:defRPr/>
            </a:pPr>
            <a:r>
              <a:rPr lang="en-US" altLang="en-US" sz="2800" dirty="0">
                <a:latin typeface="Arial" panose="020B0604020202020204" pitchFamily="34" charset="0"/>
              </a:rPr>
              <a:t>Type of facility</a:t>
            </a:r>
          </a:p>
          <a:p>
            <a:pPr>
              <a:buFont typeface="Arial" panose="020B0604020202020204" pitchFamily="34" charset="0"/>
              <a:buChar char="•"/>
              <a:tabLst>
                <a:tab pos="1938338" algn="r"/>
                <a:tab pos="2168525" algn="r"/>
              </a:tabLst>
              <a:defRPr/>
            </a:pPr>
            <a:r>
              <a:rPr lang="en-US" altLang="en-US" sz="2800" dirty="0">
                <a:latin typeface="Arial" panose="020B0604020202020204" pitchFamily="34" charset="0"/>
              </a:rPr>
              <a:t>	National Fire Protection Association Placards</a:t>
            </a:r>
          </a:p>
          <a:p>
            <a:pPr>
              <a:buFont typeface="Arial" panose="020B0604020202020204" pitchFamily="34" charset="0"/>
              <a:buChar char="•"/>
              <a:tabLst>
                <a:tab pos="1938338" algn="r"/>
                <a:tab pos="2168525" algn="r"/>
              </a:tabLst>
              <a:defRPr/>
            </a:pPr>
            <a:r>
              <a:rPr lang="en-US" altLang="en-US" sz="2800" dirty="0">
                <a:latin typeface="Arial" panose="020B0604020202020204" pitchFamily="34" charset="0"/>
              </a:rPr>
              <a:t>	Fumes, Odors, Visible Spills</a:t>
            </a:r>
          </a:p>
          <a:p>
            <a:pPr marL="2287588" indent="-2287588">
              <a:buFontTx/>
              <a:buNone/>
              <a:tabLst>
                <a:tab pos="1938338" algn="r"/>
                <a:tab pos="2168525" algn="r"/>
              </a:tabLst>
              <a:defRPr/>
            </a:pPr>
            <a:r>
              <a:rPr lang="en-US" altLang="en-US" sz="2800" dirty="0">
                <a:latin typeface="Arial" panose="020B0604020202020204" pitchFamily="34" charset="0"/>
              </a:rPr>
              <a:t>	</a:t>
            </a:r>
          </a:p>
          <a:p>
            <a:pPr marL="2287588" indent="-2287588">
              <a:buFontTx/>
              <a:buNone/>
              <a:tabLst>
                <a:tab pos="1938338" algn="r"/>
                <a:tab pos="2168525" algn="r"/>
              </a:tabLst>
              <a:defRPr/>
            </a:pPr>
            <a:r>
              <a:rPr lang="en-US" altLang="en-US" sz="2800" b="1" dirty="0">
                <a:latin typeface="Arial" panose="020B0604020202020204" pitchFamily="34" charset="0"/>
              </a:rPr>
              <a:t>Actions</a:t>
            </a:r>
          </a:p>
          <a:p>
            <a:pPr>
              <a:tabLst>
                <a:tab pos="1938338" algn="r"/>
                <a:tab pos="2168525" algn="r"/>
              </a:tabLst>
              <a:defRPr/>
            </a:pPr>
            <a:r>
              <a:rPr lang="en-US" altLang="en-US" sz="2800" dirty="0">
                <a:latin typeface="Arial" panose="020B0604020202020204" pitchFamily="34" charset="0"/>
              </a:rPr>
              <a:t>Leave and post area </a:t>
            </a:r>
          </a:p>
          <a:p>
            <a:pPr>
              <a:tabLst>
                <a:tab pos="1938338" algn="r"/>
                <a:tab pos="2168525" algn="r"/>
              </a:tabLst>
              <a:defRPr/>
            </a:pPr>
            <a:r>
              <a:rPr lang="en-US" altLang="en-US" sz="2800" dirty="0">
                <a:latin typeface="Arial" panose="020B0604020202020204" pitchFamily="34" charset="0"/>
              </a:rPr>
              <a:t>Notify jurisdiction or fire department</a:t>
            </a:r>
          </a:p>
        </p:txBody>
      </p:sp>
      <p:graphicFrame>
        <p:nvGraphicFramePr>
          <p:cNvPr id="14342" name="Object 11"/>
          <p:cNvGraphicFramePr>
            <a:graphicFrameLocks noChangeAspect="1"/>
          </p:cNvGraphicFramePr>
          <p:nvPr>
            <p:extLst>
              <p:ext uri="{D42A27DB-BD31-4B8C-83A1-F6EECF244321}">
                <p14:modId xmlns:p14="http://schemas.microsoft.com/office/powerpoint/2010/main" val="1736772805"/>
              </p:ext>
            </p:extLst>
          </p:nvPr>
        </p:nvGraphicFramePr>
        <p:xfrm>
          <a:off x="8300221" y="5515203"/>
          <a:ext cx="727075" cy="806451"/>
        </p:xfrm>
        <a:graphic>
          <a:graphicData uri="http://schemas.openxmlformats.org/presentationml/2006/ole">
            <mc:AlternateContent xmlns:mc="http://schemas.openxmlformats.org/markup-compatibility/2006">
              <mc:Choice xmlns:v="urn:schemas-microsoft-com:vml" Requires="v">
                <p:oleObj spid="_x0000_s1042" name="Document" r:id="rId4" imgW="981456" imgH="1089660" progId="Word.Document.8">
                  <p:embed/>
                </p:oleObj>
              </mc:Choice>
              <mc:Fallback>
                <p:oleObj name="Document" r:id="rId4" imgW="981456" imgH="108966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0221" y="5515203"/>
                        <a:ext cx="727075" cy="806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53785078"/>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9" name="Rectangle 3"/>
          <p:cNvSpPr>
            <a:spLocks noGrp="1" noChangeArrowheads="1"/>
          </p:cNvSpPr>
          <p:nvPr>
            <p:ph type="title"/>
          </p:nvPr>
        </p:nvSpPr>
        <p:spPr/>
        <p:txBody>
          <a:bodyPr/>
          <a:lstStyle/>
          <a:p>
            <a:pPr>
              <a:defRPr/>
            </a:pPr>
            <a:r>
              <a:rPr lang="en-US" altLang="en-US" dirty="0"/>
              <a:t>Common Failures Causing Hazmat Releases</a:t>
            </a:r>
          </a:p>
        </p:txBody>
      </p:sp>
      <p:graphicFrame>
        <p:nvGraphicFramePr>
          <p:cNvPr id="15365" name="Object 7"/>
          <p:cNvGraphicFramePr>
            <a:graphicFrameLocks noChangeAspect="1"/>
          </p:cNvGraphicFramePr>
          <p:nvPr>
            <p:extLst>
              <p:ext uri="{D42A27DB-BD31-4B8C-83A1-F6EECF244321}">
                <p14:modId xmlns:p14="http://schemas.microsoft.com/office/powerpoint/2010/main" val="1554687077"/>
              </p:ext>
            </p:extLst>
          </p:nvPr>
        </p:nvGraphicFramePr>
        <p:xfrm>
          <a:off x="8271941" y="5490065"/>
          <a:ext cx="727075" cy="806451"/>
        </p:xfrm>
        <a:graphic>
          <a:graphicData uri="http://schemas.openxmlformats.org/presentationml/2006/ole">
            <mc:AlternateContent xmlns:mc="http://schemas.openxmlformats.org/markup-compatibility/2006">
              <mc:Choice xmlns:v="urn:schemas-microsoft-com:vml" Requires="v">
                <p:oleObj spid="_x0000_s2066" name="Document" r:id="rId4" imgW="981456" imgH="1089660" progId="Word.Document.8">
                  <p:embed/>
                </p:oleObj>
              </mc:Choice>
              <mc:Fallback>
                <p:oleObj name="Document" r:id="rId4" imgW="981456" imgH="108966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1941" y="5490065"/>
                        <a:ext cx="727075" cy="806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6" name="Rectangle 8"/>
          <p:cNvSpPr>
            <a:spLocks noChangeArrowheads="1"/>
          </p:cNvSpPr>
          <p:nvPr/>
        </p:nvSpPr>
        <p:spPr bwMode="auto">
          <a:xfrm>
            <a:off x="499622" y="1483676"/>
            <a:ext cx="8644379" cy="423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7338" indent="-287338">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nSpc>
                <a:spcPct val="90000"/>
              </a:lnSpc>
              <a:spcBef>
                <a:spcPct val="10000"/>
              </a:spcBef>
              <a:buClrTx/>
              <a:buSzTx/>
              <a:buFontTx/>
              <a:buChar char="•"/>
            </a:pPr>
            <a:r>
              <a:rPr lang="en-US" altLang="en-US" sz="2800" dirty="0">
                <a:solidFill>
                  <a:srgbClr val="191925"/>
                </a:solidFill>
                <a:latin typeface="Arial" pitchFamily="34" charset="0"/>
              </a:rPr>
              <a:t>Bridge structural failures</a:t>
            </a:r>
          </a:p>
          <a:p>
            <a:pPr>
              <a:lnSpc>
                <a:spcPct val="90000"/>
              </a:lnSpc>
              <a:spcBef>
                <a:spcPct val="10000"/>
              </a:spcBef>
              <a:buClrTx/>
              <a:buSzTx/>
              <a:buFontTx/>
              <a:buChar char="•"/>
            </a:pPr>
            <a:r>
              <a:rPr lang="en-US" altLang="en-US" sz="2800" dirty="0">
                <a:solidFill>
                  <a:srgbClr val="191925"/>
                </a:solidFill>
                <a:latin typeface="Arial" pitchFamily="34" charset="0"/>
              </a:rPr>
              <a:t>Underground pipeline breaks</a:t>
            </a:r>
          </a:p>
          <a:p>
            <a:pPr>
              <a:lnSpc>
                <a:spcPct val="90000"/>
              </a:lnSpc>
              <a:spcBef>
                <a:spcPct val="10000"/>
              </a:spcBef>
              <a:buClrTx/>
              <a:buSzTx/>
              <a:buFontTx/>
              <a:buChar char="•"/>
            </a:pPr>
            <a:r>
              <a:rPr lang="en-US" altLang="en-US" sz="2800" dirty="0">
                <a:solidFill>
                  <a:srgbClr val="191925"/>
                </a:solidFill>
                <a:latin typeface="Arial" pitchFamily="34" charset="0"/>
              </a:rPr>
              <a:t>Short connector pipe breaks</a:t>
            </a:r>
          </a:p>
          <a:p>
            <a:pPr>
              <a:lnSpc>
                <a:spcPct val="90000"/>
              </a:lnSpc>
              <a:spcBef>
                <a:spcPct val="10000"/>
              </a:spcBef>
              <a:buClrTx/>
              <a:buSzTx/>
              <a:buFontTx/>
              <a:buChar char="•"/>
            </a:pPr>
            <a:r>
              <a:rPr lang="en-US" altLang="en-US" sz="2800" dirty="0">
                <a:solidFill>
                  <a:srgbClr val="191925"/>
                </a:solidFill>
                <a:latin typeface="Arial" pitchFamily="34" charset="0"/>
              </a:rPr>
              <a:t>Equipment sliding or overturning</a:t>
            </a:r>
          </a:p>
          <a:p>
            <a:pPr>
              <a:lnSpc>
                <a:spcPct val="90000"/>
              </a:lnSpc>
              <a:spcBef>
                <a:spcPct val="10000"/>
              </a:spcBef>
              <a:buClrTx/>
              <a:buSzTx/>
              <a:buFontTx/>
              <a:buChar char="•"/>
            </a:pPr>
            <a:r>
              <a:rPr lang="en-US" altLang="en-US" sz="2800" dirty="0">
                <a:solidFill>
                  <a:srgbClr val="191925"/>
                </a:solidFill>
                <a:latin typeface="Arial" pitchFamily="34" charset="0"/>
              </a:rPr>
              <a:t>Downed Powerlines</a:t>
            </a:r>
          </a:p>
        </p:txBody>
      </p:sp>
    </p:spTree>
    <p:extLst>
      <p:ext uri="{BB962C8B-B14F-4D97-AF65-F5344CB8AC3E}">
        <p14:creationId xmlns:p14="http://schemas.microsoft.com/office/powerpoint/2010/main" val="4148077038"/>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520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3728772"/>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1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47"/>
            <a:ext cx="9144000" cy="6579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7209340"/>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ATC-20-00P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6"/>
            <a:ext cx="9145588" cy="686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6396227"/>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159_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51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9" descr="RM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9513" y="5875875"/>
            <a:ext cx="14732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1149627"/>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a:defRPr/>
            </a:pPr>
            <a:r>
              <a:rPr lang="en-US" altLang="en-US" sz="3600" dirty="0">
                <a:solidFill>
                  <a:srgbClr val="1B6C49"/>
                </a:solidFill>
                <a:latin typeface="Arial Black" panose="020B0A04020102020204" pitchFamily="34" charset="0"/>
              </a:rPr>
              <a:t>Field Safety</a:t>
            </a:r>
            <a:endParaRPr lang="en-US" altLang="en-US" dirty="0">
              <a:solidFill>
                <a:srgbClr val="1B6C49"/>
              </a:solidFill>
              <a:latin typeface="Arial Black" panose="020B0A04020102020204" pitchFamily="34" charset="0"/>
            </a:endParaRPr>
          </a:p>
        </p:txBody>
      </p:sp>
      <p:sp>
        <p:nvSpPr>
          <p:cNvPr id="166915" name="Rectangle 3"/>
          <p:cNvSpPr>
            <a:spLocks noGrp="1" noChangeArrowheads="1"/>
          </p:cNvSpPr>
          <p:nvPr>
            <p:ph type="body" idx="1"/>
          </p:nvPr>
        </p:nvSpPr>
        <p:spPr>
          <a:xfrm>
            <a:off x="480950" y="897636"/>
            <a:ext cx="8229600" cy="2332451"/>
          </a:xfrm>
        </p:spPr>
        <p:txBody>
          <a:bodyPr/>
          <a:lstStyle/>
          <a:p>
            <a:pPr>
              <a:spcBef>
                <a:spcPts val="0"/>
              </a:spcBef>
              <a:defRPr/>
            </a:pPr>
            <a:r>
              <a:rPr lang="en-US" altLang="en-US" sz="2800" dirty="0">
                <a:latin typeface="Arial" panose="020B0604020202020204" pitchFamily="34" charset="0"/>
              </a:rPr>
              <a:t>Travel in teams of two</a:t>
            </a:r>
          </a:p>
          <a:p>
            <a:pPr>
              <a:spcBef>
                <a:spcPts val="0"/>
              </a:spcBef>
              <a:defRPr/>
            </a:pPr>
            <a:r>
              <a:rPr lang="en-US" altLang="en-US" sz="2800" dirty="0">
                <a:latin typeface="Arial" panose="020B0604020202020204" pitchFamily="34" charset="0"/>
              </a:rPr>
              <a:t>Wear a hard hat, boots, safety goggles, high visibility safety vest and gloves</a:t>
            </a:r>
          </a:p>
          <a:p>
            <a:pPr>
              <a:spcBef>
                <a:spcPts val="0"/>
              </a:spcBef>
              <a:defRPr/>
            </a:pPr>
            <a:r>
              <a:rPr lang="en-US" altLang="en-US" sz="2800" dirty="0">
                <a:latin typeface="Arial" panose="020B0604020202020204" pitchFamily="34" charset="0"/>
              </a:rPr>
              <a:t>Survey bridge before approaching</a:t>
            </a:r>
          </a:p>
          <a:p>
            <a:pPr>
              <a:spcBef>
                <a:spcPts val="0"/>
              </a:spcBef>
              <a:defRPr/>
            </a:pPr>
            <a:r>
              <a:rPr lang="en-US" altLang="en-US" sz="2800" dirty="0">
                <a:latin typeface="Arial" panose="020B0604020202020204" pitchFamily="34" charset="0"/>
              </a:rPr>
              <a:t>Go next to or under only if safe</a:t>
            </a:r>
          </a:p>
          <a:p>
            <a:pPr>
              <a:spcBef>
                <a:spcPts val="0"/>
              </a:spcBef>
              <a:defRPr/>
            </a:pPr>
            <a:r>
              <a:rPr lang="en-US" altLang="en-US" sz="2800" dirty="0">
                <a:latin typeface="Arial" panose="020B0604020202020204" pitchFamily="34" charset="0"/>
              </a:rPr>
              <a:t>Avoid hazardous materials</a:t>
            </a:r>
          </a:p>
          <a:p>
            <a:pPr lvl="1">
              <a:spcBef>
                <a:spcPts val="0"/>
              </a:spcBef>
              <a:defRPr/>
            </a:pPr>
            <a:r>
              <a:rPr lang="en-US" altLang="en-US" sz="2800" dirty="0">
                <a:latin typeface="Arial" panose="020B0604020202020204" pitchFamily="34" charset="0"/>
              </a:rPr>
              <a:t>Sharps, broken glass, chemical spills</a:t>
            </a:r>
            <a:endParaRPr lang="en-US" altLang="en-US" sz="2800" dirty="0"/>
          </a:p>
          <a:p>
            <a:pPr>
              <a:spcBef>
                <a:spcPts val="0"/>
              </a:spcBef>
              <a:defRPr/>
            </a:pPr>
            <a:endParaRPr lang="en-US" altLang="en-US" sz="2800" dirty="0"/>
          </a:p>
        </p:txBody>
      </p:sp>
    </p:spTree>
    <p:extLst>
      <p:ext uri="{BB962C8B-B14F-4D97-AF65-F5344CB8AC3E}">
        <p14:creationId xmlns:p14="http://schemas.microsoft.com/office/powerpoint/2010/main" val="3586498355"/>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a:defRPr/>
            </a:pPr>
            <a:r>
              <a:rPr lang="en-US" altLang="en-US" sz="3600" dirty="0">
                <a:solidFill>
                  <a:srgbClr val="1B6C49"/>
                </a:solidFill>
                <a:latin typeface="Arial Black" panose="020B0A04020102020204" pitchFamily="34" charset="0"/>
              </a:rPr>
              <a:t>Field Safety (cont’d)</a:t>
            </a:r>
            <a:endParaRPr lang="en-US" altLang="en-US" dirty="0">
              <a:solidFill>
                <a:srgbClr val="1B6C49"/>
              </a:solidFill>
              <a:latin typeface="Arial Black" panose="020B0A04020102020204" pitchFamily="34" charset="0"/>
            </a:endParaRPr>
          </a:p>
        </p:txBody>
      </p:sp>
      <p:sp>
        <p:nvSpPr>
          <p:cNvPr id="167939" name="Rectangle 3"/>
          <p:cNvSpPr>
            <a:spLocks noGrp="1" noChangeArrowheads="1"/>
          </p:cNvSpPr>
          <p:nvPr>
            <p:ph type="body" idx="1"/>
          </p:nvPr>
        </p:nvSpPr>
        <p:spPr>
          <a:xfrm>
            <a:off x="457200" y="982700"/>
            <a:ext cx="8229600" cy="4525963"/>
          </a:xfrm>
        </p:spPr>
        <p:txBody>
          <a:bodyPr/>
          <a:lstStyle/>
          <a:p>
            <a:pPr>
              <a:defRPr/>
            </a:pPr>
            <a:r>
              <a:rPr lang="en-US" altLang="en-US" sz="2800" dirty="0">
                <a:latin typeface="Arial" panose="020B0604020202020204" pitchFamily="34" charset="0"/>
              </a:rPr>
              <a:t>Be alert for falling objects</a:t>
            </a:r>
          </a:p>
          <a:p>
            <a:pPr>
              <a:defRPr/>
            </a:pPr>
            <a:r>
              <a:rPr lang="en-US" altLang="en-US" sz="2800" dirty="0">
                <a:latin typeface="Arial" panose="020B0604020202020204" pitchFamily="34" charset="0"/>
              </a:rPr>
              <a:t>In case of fire, evacuate area </a:t>
            </a:r>
            <a:br>
              <a:rPr lang="en-US" altLang="en-US" sz="2800" dirty="0">
                <a:latin typeface="Arial" panose="020B0604020202020204" pitchFamily="34" charset="0"/>
              </a:rPr>
            </a:br>
            <a:r>
              <a:rPr lang="en-US" altLang="en-US" sz="2800" dirty="0">
                <a:latin typeface="Arial" panose="020B0604020202020204" pitchFamily="34" charset="0"/>
              </a:rPr>
              <a:t>and alert fire department</a:t>
            </a:r>
          </a:p>
          <a:p>
            <a:pPr>
              <a:defRPr/>
            </a:pPr>
            <a:r>
              <a:rPr lang="en-US" altLang="en-US" sz="2800" dirty="0">
                <a:latin typeface="Arial" panose="020B0604020202020204" pitchFamily="34" charset="0"/>
              </a:rPr>
              <a:t>Avoid downed power lines</a:t>
            </a:r>
          </a:p>
          <a:p>
            <a:pPr>
              <a:defRPr/>
            </a:pPr>
            <a:r>
              <a:rPr lang="en-US" altLang="en-US" sz="2800" dirty="0">
                <a:latin typeface="Arial" panose="020B0604020202020204" pitchFamily="34" charset="0"/>
              </a:rPr>
              <a:t>Report gas leaks</a:t>
            </a:r>
          </a:p>
        </p:txBody>
      </p:sp>
      <p:graphicFrame>
        <p:nvGraphicFramePr>
          <p:cNvPr id="21510" name="Object 11"/>
          <p:cNvGraphicFramePr>
            <a:graphicFrameLocks noChangeAspect="1"/>
          </p:cNvGraphicFramePr>
          <p:nvPr>
            <p:extLst>
              <p:ext uri="{D42A27DB-BD31-4B8C-83A1-F6EECF244321}">
                <p14:modId xmlns:p14="http://schemas.microsoft.com/office/powerpoint/2010/main" val="3601286798"/>
              </p:ext>
            </p:extLst>
          </p:nvPr>
        </p:nvGraphicFramePr>
        <p:xfrm>
          <a:off x="8102259" y="5565480"/>
          <a:ext cx="727075" cy="806451"/>
        </p:xfrm>
        <a:graphic>
          <a:graphicData uri="http://schemas.openxmlformats.org/presentationml/2006/ole">
            <mc:AlternateContent xmlns:mc="http://schemas.openxmlformats.org/markup-compatibility/2006">
              <mc:Choice xmlns:v="urn:schemas-microsoft-com:vml" Requires="v">
                <p:oleObj spid="_x0000_s3090" name="Document" r:id="rId3" imgW="981456" imgH="1089660" progId="Word.Document.8">
                  <p:embed/>
                </p:oleObj>
              </mc:Choice>
              <mc:Fallback>
                <p:oleObj name="Document" r:id="rId3" imgW="981456" imgH="108966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2259" y="5565480"/>
                        <a:ext cx="727075" cy="806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068200218"/>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510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1"/>
          <p:cNvSpPr txBox="1">
            <a:spLocks noChangeArrowheads="1"/>
          </p:cNvSpPr>
          <p:nvPr/>
        </p:nvSpPr>
        <p:spPr bwMode="auto">
          <a:xfrm>
            <a:off x="97971" y="6155065"/>
            <a:ext cx="3200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r>
              <a:rPr lang="en-US" altLang="en-US" sz="1400" i="1" dirty="0">
                <a:solidFill>
                  <a:schemeClr val="bg1"/>
                </a:solidFill>
                <a:latin typeface="+mn-lt"/>
              </a:rPr>
              <a:t>Photo: Dave Swanson</a:t>
            </a:r>
          </a:p>
        </p:txBody>
      </p:sp>
    </p:spTree>
    <p:extLst>
      <p:ext uri="{BB962C8B-B14F-4D97-AF65-F5344CB8AC3E}">
        <p14:creationId xmlns:p14="http://schemas.microsoft.com/office/powerpoint/2010/main" val="4160189882"/>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5478" y="339364"/>
            <a:ext cx="3960495" cy="5509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1"/>
          <p:cNvSpPr txBox="1">
            <a:spLocks noChangeArrowheads="1"/>
          </p:cNvSpPr>
          <p:nvPr/>
        </p:nvSpPr>
        <p:spPr bwMode="auto">
          <a:xfrm>
            <a:off x="2377911" y="5867321"/>
            <a:ext cx="3200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r>
              <a:rPr lang="en-US" altLang="en-US" sz="1400" i="1" dirty="0">
                <a:latin typeface="+mn-lt"/>
              </a:rPr>
              <a:t>Photo: Dave Swanson</a:t>
            </a:r>
          </a:p>
        </p:txBody>
      </p:sp>
    </p:spTree>
    <p:extLst>
      <p:ext uri="{BB962C8B-B14F-4D97-AF65-F5344CB8AC3E}">
        <p14:creationId xmlns:p14="http://schemas.microsoft.com/office/powerpoint/2010/main" val="148155555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rrowheads="1"/>
          </p:cNvSpPr>
          <p:nvPr>
            <p:ph type="title"/>
          </p:nvPr>
        </p:nvSpPr>
        <p:spPr/>
        <p:txBody>
          <a:bodyPr/>
          <a:lstStyle/>
          <a:p>
            <a:pPr eaLnBrk="1" hangingPunct="1">
              <a:defRPr/>
            </a:pPr>
            <a:r>
              <a:rPr lang="en-US" altLang="en-US"/>
              <a:t>11. Finishing up</a:t>
            </a:r>
          </a:p>
        </p:txBody>
      </p:sp>
      <p:pic>
        <p:nvPicPr>
          <p:cNvPr id="6147" name="Picture 3" descr="BridgeProfile2"/>
          <p:cNvPicPr>
            <a:picLocks noGrp="1" noChangeAspect="1" noChangeArrowheads="1"/>
          </p:cNvPicPr>
          <p:nvPr>
            <p:ph idx="1"/>
          </p:nvPr>
        </p:nvPicPr>
        <p:blipFill>
          <a:blip r:embed="rId3" cstate="print">
            <a:lum contrast="12000"/>
            <a:extLst>
              <a:ext uri="{28A0092B-C50C-407E-A947-70E740481C1C}">
                <a14:useLocalDpi xmlns:a14="http://schemas.microsoft.com/office/drawing/2010/main" val="0"/>
              </a:ext>
            </a:extLst>
          </a:blip>
          <a:srcRect/>
          <a:stretch>
            <a:fillRect/>
          </a:stretch>
        </p:blipFill>
        <p:spPr>
          <a:xfrm>
            <a:off x="457200" y="1752600"/>
            <a:ext cx="8229600" cy="4138613"/>
          </a:xfrm>
          <a:noFill/>
          <a:ln w="38100" cap="flat" algn="ctr">
            <a:solidFill>
              <a:srgbClr val="191925"/>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359428" name="Text Box 4"/>
          <p:cNvSpPr txBox="1">
            <a:spLocks noChangeArrowheads="1"/>
          </p:cNvSpPr>
          <p:nvPr/>
        </p:nvSpPr>
        <p:spPr bwMode="auto">
          <a:xfrm>
            <a:off x="1676400" y="2438400"/>
            <a:ext cx="45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90000"/>
              </a:lnSpc>
              <a:spcBef>
                <a:spcPct val="50000"/>
              </a:spcBef>
              <a:buClr>
                <a:schemeClr val="hlink"/>
              </a:buClr>
              <a:buSzPct val="70000"/>
              <a:buFont typeface="Wingdings" panose="05000000000000000000" pitchFamily="2" charset="2"/>
              <a:buNone/>
              <a:defRPr/>
            </a:pPr>
            <a:r>
              <a:rPr lang="en-US" altLang="en-US" sz="2000" b="1" dirty="0">
                <a:solidFill>
                  <a:srgbClr val="FF0000"/>
                </a:solidFill>
                <a:latin typeface="Arial" panose="020B0604020202020204" pitchFamily="34" charset="0"/>
                <a:cs typeface="Arial" panose="020B0604020202020204" pitchFamily="34" charset="0"/>
              </a:rPr>
              <a:t>1.</a:t>
            </a:r>
          </a:p>
        </p:txBody>
      </p:sp>
      <p:sp>
        <p:nvSpPr>
          <p:cNvPr id="359429" name="Text Box 5"/>
          <p:cNvSpPr txBox="1">
            <a:spLocks noChangeArrowheads="1"/>
          </p:cNvSpPr>
          <p:nvPr/>
        </p:nvSpPr>
        <p:spPr bwMode="auto">
          <a:xfrm>
            <a:off x="457200" y="2133601"/>
            <a:ext cx="457200"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90000"/>
              </a:lnSpc>
              <a:spcBef>
                <a:spcPct val="50000"/>
              </a:spcBef>
              <a:buClr>
                <a:schemeClr val="hlink"/>
              </a:buClr>
              <a:buSzPct val="70000"/>
              <a:buFont typeface="Wingdings" panose="05000000000000000000" pitchFamily="2" charset="2"/>
              <a:buNone/>
              <a:defRPr/>
            </a:pPr>
            <a:r>
              <a:rPr lang="en-US" altLang="en-US" sz="2800" b="1" dirty="0">
                <a:solidFill>
                  <a:srgbClr val="FF0000"/>
                </a:solidFill>
                <a:latin typeface="Comic Sans MS" pitchFamily="66" charset="0"/>
              </a:rPr>
              <a:t>X</a:t>
            </a:r>
          </a:p>
        </p:txBody>
      </p:sp>
      <p:sp>
        <p:nvSpPr>
          <p:cNvPr id="359430" name="Freeform 6"/>
          <p:cNvSpPr>
            <a:spLocks/>
          </p:cNvSpPr>
          <p:nvPr/>
        </p:nvSpPr>
        <p:spPr bwMode="auto">
          <a:xfrm>
            <a:off x="838200" y="2346326"/>
            <a:ext cx="909638" cy="387351"/>
          </a:xfrm>
          <a:custGeom>
            <a:avLst/>
            <a:gdLst>
              <a:gd name="T0" fmla="*/ 0 w 573"/>
              <a:gd name="T1" fmla="*/ 154 h 244"/>
              <a:gd name="T2" fmla="*/ 120 w 573"/>
              <a:gd name="T3" fmla="*/ 238 h 244"/>
              <a:gd name="T4" fmla="*/ 222 w 573"/>
              <a:gd name="T5" fmla="*/ 190 h 244"/>
              <a:gd name="T6" fmla="*/ 222 w 573"/>
              <a:gd name="T7" fmla="*/ 40 h 244"/>
              <a:gd name="T8" fmla="*/ 360 w 573"/>
              <a:gd name="T9" fmla="*/ 22 h 244"/>
              <a:gd name="T10" fmla="*/ 573 w 573"/>
              <a:gd name="T11" fmla="*/ 172 h 244"/>
            </a:gdLst>
            <a:ahLst/>
            <a:cxnLst>
              <a:cxn ang="0">
                <a:pos x="T0" y="T1"/>
              </a:cxn>
              <a:cxn ang="0">
                <a:pos x="T2" y="T3"/>
              </a:cxn>
              <a:cxn ang="0">
                <a:pos x="T4" y="T5"/>
              </a:cxn>
              <a:cxn ang="0">
                <a:pos x="T6" y="T7"/>
              </a:cxn>
              <a:cxn ang="0">
                <a:pos x="T8" y="T9"/>
              </a:cxn>
              <a:cxn ang="0">
                <a:pos x="T10" y="T11"/>
              </a:cxn>
            </a:cxnLst>
            <a:rect l="0" t="0" r="r" b="b"/>
            <a:pathLst>
              <a:path w="573" h="244">
                <a:moveTo>
                  <a:pt x="0" y="154"/>
                </a:moveTo>
                <a:cubicBezTo>
                  <a:pt x="20" y="168"/>
                  <a:pt x="83" y="232"/>
                  <a:pt x="120" y="238"/>
                </a:cubicBezTo>
                <a:cubicBezTo>
                  <a:pt x="157" y="244"/>
                  <a:pt x="205" y="223"/>
                  <a:pt x="222" y="190"/>
                </a:cubicBezTo>
                <a:cubicBezTo>
                  <a:pt x="239" y="157"/>
                  <a:pt x="199" y="68"/>
                  <a:pt x="222" y="40"/>
                </a:cubicBezTo>
                <a:cubicBezTo>
                  <a:pt x="245" y="12"/>
                  <a:pt x="302" y="0"/>
                  <a:pt x="360" y="22"/>
                </a:cubicBezTo>
                <a:cubicBezTo>
                  <a:pt x="418" y="44"/>
                  <a:pt x="529" y="141"/>
                  <a:pt x="573" y="172"/>
                </a:cubicBezTo>
              </a:path>
            </a:pathLst>
          </a:custGeom>
          <a:noFill/>
          <a:ln w="38100" cap="flat" cmpd="sng">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spcBef>
                <a:spcPct val="20000"/>
              </a:spcBef>
              <a:buClr>
                <a:schemeClr val="hlink"/>
              </a:buClr>
              <a:buSzPct val="70000"/>
              <a:buFont typeface="Wingdings" panose="05000000000000000000" pitchFamily="2" charset="2"/>
              <a:buChar char="S"/>
              <a:defRPr/>
            </a:pPr>
            <a:endParaRPr lang="en-US">
              <a:effectLst>
                <a:outerShdw blurRad="38100" dist="38100" dir="2700000" algn="tl">
                  <a:srgbClr val="000000">
                    <a:alpha val="43137"/>
                  </a:srgbClr>
                </a:outerShdw>
              </a:effectLst>
            </a:endParaRPr>
          </a:p>
        </p:txBody>
      </p:sp>
      <p:sp>
        <p:nvSpPr>
          <p:cNvPr id="359431" name="Text Box 7"/>
          <p:cNvSpPr txBox="1">
            <a:spLocks noChangeArrowheads="1"/>
          </p:cNvSpPr>
          <p:nvPr/>
        </p:nvSpPr>
        <p:spPr bwMode="auto">
          <a:xfrm>
            <a:off x="2438400" y="2057400"/>
            <a:ext cx="45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90000"/>
              </a:lnSpc>
              <a:spcBef>
                <a:spcPct val="50000"/>
              </a:spcBef>
              <a:buClr>
                <a:schemeClr val="hlink"/>
              </a:buClr>
              <a:buSzPct val="70000"/>
              <a:buFont typeface="Wingdings" panose="05000000000000000000" pitchFamily="2" charset="2"/>
              <a:buNone/>
              <a:defRPr/>
            </a:pPr>
            <a:r>
              <a:rPr lang="en-US" altLang="en-US" sz="2000" b="1" dirty="0">
                <a:solidFill>
                  <a:srgbClr val="FF0000"/>
                </a:solidFill>
                <a:latin typeface="Arial" panose="020B0604020202020204" pitchFamily="34" charset="0"/>
                <a:cs typeface="Arial" panose="020B0604020202020204" pitchFamily="34" charset="0"/>
              </a:rPr>
              <a:t>2.</a:t>
            </a:r>
          </a:p>
        </p:txBody>
      </p:sp>
      <p:sp>
        <p:nvSpPr>
          <p:cNvPr id="359432" name="Text Box 8"/>
          <p:cNvSpPr txBox="1">
            <a:spLocks noChangeArrowheads="1"/>
          </p:cNvSpPr>
          <p:nvPr/>
        </p:nvSpPr>
        <p:spPr bwMode="auto">
          <a:xfrm>
            <a:off x="1828800" y="2743200"/>
            <a:ext cx="45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90000"/>
              </a:lnSpc>
              <a:spcBef>
                <a:spcPct val="50000"/>
              </a:spcBef>
              <a:buClr>
                <a:schemeClr val="hlink"/>
              </a:buClr>
              <a:buSzPct val="70000"/>
              <a:buFont typeface="Wingdings" panose="05000000000000000000" pitchFamily="2" charset="2"/>
              <a:buNone/>
              <a:defRPr/>
            </a:pPr>
            <a:r>
              <a:rPr lang="en-US" altLang="en-US" sz="2000" b="1">
                <a:solidFill>
                  <a:srgbClr val="FF0000"/>
                </a:solidFill>
                <a:latin typeface="Arial" panose="020B0604020202020204" pitchFamily="34" charset="0"/>
                <a:cs typeface="Arial" panose="020B0604020202020204" pitchFamily="34" charset="0"/>
              </a:rPr>
              <a:t>2.</a:t>
            </a:r>
          </a:p>
        </p:txBody>
      </p:sp>
      <p:sp>
        <p:nvSpPr>
          <p:cNvPr id="359433" name="Freeform 9"/>
          <p:cNvSpPr>
            <a:spLocks/>
          </p:cNvSpPr>
          <p:nvPr/>
        </p:nvSpPr>
        <p:spPr bwMode="auto">
          <a:xfrm>
            <a:off x="1914526" y="2551114"/>
            <a:ext cx="1090613" cy="612775"/>
          </a:xfrm>
          <a:custGeom>
            <a:avLst/>
            <a:gdLst>
              <a:gd name="T0" fmla="*/ 0 w 687"/>
              <a:gd name="T1" fmla="*/ 106 h 386"/>
              <a:gd name="T2" fmla="*/ 57 w 687"/>
              <a:gd name="T3" fmla="*/ 133 h 386"/>
              <a:gd name="T4" fmla="*/ 120 w 687"/>
              <a:gd name="T5" fmla="*/ 94 h 386"/>
              <a:gd name="T6" fmla="*/ 138 w 687"/>
              <a:gd name="T7" fmla="*/ 25 h 386"/>
              <a:gd name="T8" fmla="*/ 228 w 687"/>
              <a:gd name="T9" fmla="*/ 1 h 386"/>
              <a:gd name="T10" fmla="*/ 315 w 687"/>
              <a:gd name="T11" fmla="*/ 34 h 386"/>
              <a:gd name="T12" fmla="*/ 333 w 687"/>
              <a:gd name="T13" fmla="*/ 97 h 386"/>
              <a:gd name="T14" fmla="*/ 309 w 687"/>
              <a:gd name="T15" fmla="*/ 151 h 386"/>
              <a:gd name="T16" fmla="*/ 246 w 687"/>
              <a:gd name="T17" fmla="*/ 187 h 386"/>
              <a:gd name="T18" fmla="*/ 171 w 687"/>
              <a:gd name="T19" fmla="*/ 235 h 386"/>
              <a:gd name="T20" fmla="*/ 138 w 687"/>
              <a:gd name="T21" fmla="*/ 313 h 386"/>
              <a:gd name="T22" fmla="*/ 252 w 687"/>
              <a:gd name="T23" fmla="*/ 367 h 386"/>
              <a:gd name="T24" fmla="*/ 399 w 687"/>
              <a:gd name="T25" fmla="*/ 244 h 386"/>
              <a:gd name="T26" fmla="*/ 522 w 687"/>
              <a:gd name="T27" fmla="*/ 241 h 386"/>
              <a:gd name="T28" fmla="*/ 555 w 687"/>
              <a:gd name="T29" fmla="*/ 292 h 386"/>
              <a:gd name="T30" fmla="*/ 540 w 687"/>
              <a:gd name="T31" fmla="*/ 361 h 386"/>
              <a:gd name="T32" fmla="*/ 615 w 687"/>
              <a:gd name="T33" fmla="*/ 385 h 386"/>
              <a:gd name="T34" fmla="*/ 687 w 687"/>
              <a:gd name="T35" fmla="*/ 35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7" h="386">
                <a:moveTo>
                  <a:pt x="0" y="106"/>
                </a:moveTo>
                <a:cubicBezTo>
                  <a:pt x="10" y="111"/>
                  <a:pt x="37" y="135"/>
                  <a:pt x="57" y="133"/>
                </a:cubicBezTo>
                <a:cubicBezTo>
                  <a:pt x="77" y="131"/>
                  <a:pt x="106" y="112"/>
                  <a:pt x="120" y="94"/>
                </a:cubicBezTo>
                <a:cubicBezTo>
                  <a:pt x="134" y="76"/>
                  <a:pt x="120" y="40"/>
                  <a:pt x="138" y="25"/>
                </a:cubicBezTo>
                <a:cubicBezTo>
                  <a:pt x="156" y="10"/>
                  <a:pt x="199" y="0"/>
                  <a:pt x="228" y="1"/>
                </a:cubicBezTo>
                <a:cubicBezTo>
                  <a:pt x="257" y="2"/>
                  <a:pt x="298" y="18"/>
                  <a:pt x="315" y="34"/>
                </a:cubicBezTo>
                <a:cubicBezTo>
                  <a:pt x="332" y="50"/>
                  <a:pt x="334" y="78"/>
                  <a:pt x="333" y="97"/>
                </a:cubicBezTo>
                <a:cubicBezTo>
                  <a:pt x="332" y="116"/>
                  <a:pt x="323" y="136"/>
                  <a:pt x="309" y="151"/>
                </a:cubicBezTo>
                <a:cubicBezTo>
                  <a:pt x="295" y="166"/>
                  <a:pt x="269" y="173"/>
                  <a:pt x="246" y="187"/>
                </a:cubicBezTo>
                <a:cubicBezTo>
                  <a:pt x="223" y="201"/>
                  <a:pt x="189" y="214"/>
                  <a:pt x="171" y="235"/>
                </a:cubicBezTo>
                <a:cubicBezTo>
                  <a:pt x="153" y="256"/>
                  <a:pt x="125" y="291"/>
                  <a:pt x="138" y="313"/>
                </a:cubicBezTo>
                <a:cubicBezTo>
                  <a:pt x="151" y="335"/>
                  <a:pt x="209" y="378"/>
                  <a:pt x="252" y="367"/>
                </a:cubicBezTo>
                <a:cubicBezTo>
                  <a:pt x="295" y="356"/>
                  <a:pt x="354" y="265"/>
                  <a:pt x="399" y="244"/>
                </a:cubicBezTo>
                <a:cubicBezTo>
                  <a:pt x="444" y="223"/>
                  <a:pt x="496" y="233"/>
                  <a:pt x="522" y="241"/>
                </a:cubicBezTo>
                <a:cubicBezTo>
                  <a:pt x="548" y="249"/>
                  <a:pt x="552" y="272"/>
                  <a:pt x="555" y="292"/>
                </a:cubicBezTo>
                <a:cubicBezTo>
                  <a:pt x="558" y="312"/>
                  <a:pt x="530" y="346"/>
                  <a:pt x="540" y="361"/>
                </a:cubicBezTo>
                <a:cubicBezTo>
                  <a:pt x="550" y="376"/>
                  <a:pt x="591" y="386"/>
                  <a:pt x="615" y="385"/>
                </a:cubicBezTo>
                <a:cubicBezTo>
                  <a:pt x="639" y="384"/>
                  <a:pt x="672" y="359"/>
                  <a:pt x="687" y="352"/>
                </a:cubicBezTo>
              </a:path>
            </a:pathLst>
          </a:custGeom>
          <a:noFill/>
          <a:ln w="38100" cap="flat" cmpd="sng">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spcBef>
                <a:spcPct val="20000"/>
              </a:spcBef>
              <a:buClr>
                <a:schemeClr val="hlink"/>
              </a:buClr>
              <a:buSzPct val="70000"/>
              <a:buFont typeface="Wingdings" panose="05000000000000000000" pitchFamily="2" charset="2"/>
              <a:buChar char="S"/>
              <a:defRPr/>
            </a:pPr>
            <a:endParaRPr lang="en-US">
              <a:effectLst>
                <a:outerShdw blurRad="38100" dist="38100" dir="2700000" algn="tl">
                  <a:srgbClr val="000000">
                    <a:alpha val="43137"/>
                  </a:srgbClr>
                </a:outerShdw>
              </a:effectLst>
            </a:endParaRPr>
          </a:p>
        </p:txBody>
      </p:sp>
      <p:sp>
        <p:nvSpPr>
          <p:cNvPr id="359434" name="Text Box 10"/>
          <p:cNvSpPr txBox="1">
            <a:spLocks noChangeArrowheads="1"/>
          </p:cNvSpPr>
          <p:nvPr/>
        </p:nvSpPr>
        <p:spPr bwMode="auto">
          <a:xfrm>
            <a:off x="2971800" y="2895600"/>
            <a:ext cx="381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90000"/>
              </a:lnSpc>
              <a:spcBef>
                <a:spcPct val="50000"/>
              </a:spcBef>
              <a:buClr>
                <a:schemeClr val="hlink"/>
              </a:buClr>
              <a:buSzPct val="70000"/>
              <a:buFont typeface="Wingdings" panose="05000000000000000000" pitchFamily="2" charset="2"/>
              <a:buNone/>
              <a:defRPr/>
            </a:pPr>
            <a:r>
              <a:rPr lang="en-US" altLang="en-US" sz="2000" b="1">
                <a:solidFill>
                  <a:srgbClr val="FF0000"/>
                </a:solidFill>
                <a:latin typeface="Arial" panose="020B0604020202020204" pitchFamily="34" charset="0"/>
                <a:cs typeface="Arial" panose="020B0604020202020204" pitchFamily="34" charset="0"/>
              </a:rPr>
              <a:t>3.</a:t>
            </a:r>
          </a:p>
        </p:txBody>
      </p:sp>
      <p:sp>
        <p:nvSpPr>
          <p:cNvPr id="359435" name="Text Box 11"/>
          <p:cNvSpPr txBox="1">
            <a:spLocks noChangeArrowheads="1"/>
          </p:cNvSpPr>
          <p:nvPr/>
        </p:nvSpPr>
        <p:spPr bwMode="auto">
          <a:xfrm>
            <a:off x="1905000" y="3505200"/>
            <a:ext cx="381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90000"/>
              </a:lnSpc>
              <a:spcBef>
                <a:spcPct val="50000"/>
              </a:spcBef>
              <a:buClr>
                <a:schemeClr val="hlink"/>
              </a:buClr>
              <a:buSzPct val="70000"/>
              <a:buFont typeface="Wingdings" panose="05000000000000000000" pitchFamily="2" charset="2"/>
              <a:buNone/>
              <a:defRPr/>
            </a:pPr>
            <a:r>
              <a:rPr lang="en-US" altLang="en-US" sz="2000" b="1">
                <a:solidFill>
                  <a:srgbClr val="FF0000"/>
                </a:solidFill>
                <a:latin typeface="Arial" panose="020B0604020202020204" pitchFamily="34" charset="0"/>
                <a:cs typeface="Arial" panose="020B0604020202020204" pitchFamily="34" charset="0"/>
              </a:rPr>
              <a:t>4.</a:t>
            </a:r>
          </a:p>
        </p:txBody>
      </p:sp>
      <p:sp>
        <p:nvSpPr>
          <p:cNvPr id="359436" name="Text Box 12"/>
          <p:cNvSpPr txBox="1">
            <a:spLocks noChangeArrowheads="1"/>
          </p:cNvSpPr>
          <p:nvPr/>
        </p:nvSpPr>
        <p:spPr bwMode="auto">
          <a:xfrm>
            <a:off x="3276600" y="3886200"/>
            <a:ext cx="381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90000"/>
              </a:lnSpc>
              <a:spcBef>
                <a:spcPct val="50000"/>
              </a:spcBef>
              <a:buClr>
                <a:schemeClr val="hlink"/>
              </a:buClr>
              <a:buSzPct val="70000"/>
              <a:buFont typeface="Wingdings" panose="05000000000000000000" pitchFamily="2" charset="2"/>
              <a:buNone/>
              <a:defRPr/>
            </a:pPr>
            <a:r>
              <a:rPr lang="en-US" altLang="en-US" sz="2000" b="1">
                <a:solidFill>
                  <a:srgbClr val="FF0000"/>
                </a:solidFill>
                <a:latin typeface="Arial" panose="020B0604020202020204" pitchFamily="34" charset="0"/>
                <a:cs typeface="Arial" panose="020B0604020202020204" pitchFamily="34" charset="0"/>
              </a:rPr>
              <a:t>5.</a:t>
            </a:r>
          </a:p>
        </p:txBody>
      </p:sp>
      <p:sp>
        <p:nvSpPr>
          <p:cNvPr id="359437" name="Freeform 13"/>
          <p:cNvSpPr>
            <a:spLocks/>
          </p:cNvSpPr>
          <p:nvPr/>
        </p:nvSpPr>
        <p:spPr bwMode="auto">
          <a:xfrm>
            <a:off x="2133602" y="3810001"/>
            <a:ext cx="1204913" cy="673100"/>
          </a:xfrm>
          <a:custGeom>
            <a:avLst/>
            <a:gdLst>
              <a:gd name="T0" fmla="*/ 0 w 759"/>
              <a:gd name="T1" fmla="*/ 0 h 424"/>
              <a:gd name="T2" fmla="*/ 96 w 759"/>
              <a:gd name="T3" fmla="*/ 48 h 424"/>
              <a:gd name="T4" fmla="*/ 96 w 759"/>
              <a:gd name="T5" fmla="*/ 192 h 424"/>
              <a:gd name="T6" fmla="*/ 96 w 759"/>
              <a:gd name="T7" fmla="*/ 336 h 424"/>
              <a:gd name="T8" fmla="*/ 192 w 759"/>
              <a:gd name="T9" fmla="*/ 411 h 424"/>
              <a:gd name="T10" fmla="*/ 330 w 759"/>
              <a:gd name="T11" fmla="*/ 417 h 424"/>
              <a:gd name="T12" fmla="*/ 432 w 759"/>
              <a:gd name="T13" fmla="*/ 384 h 424"/>
              <a:gd name="T14" fmla="*/ 489 w 759"/>
              <a:gd name="T15" fmla="*/ 261 h 424"/>
              <a:gd name="T16" fmla="*/ 633 w 759"/>
              <a:gd name="T17" fmla="*/ 297 h 424"/>
              <a:gd name="T18" fmla="*/ 699 w 759"/>
              <a:gd name="T19" fmla="*/ 207 h 424"/>
              <a:gd name="T20" fmla="*/ 759 w 759"/>
              <a:gd name="T21" fmla="*/ 19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9" h="424">
                <a:moveTo>
                  <a:pt x="0" y="0"/>
                </a:moveTo>
                <a:cubicBezTo>
                  <a:pt x="40" y="8"/>
                  <a:pt x="80" y="16"/>
                  <a:pt x="96" y="48"/>
                </a:cubicBezTo>
                <a:cubicBezTo>
                  <a:pt x="112" y="80"/>
                  <a:pt x="96" y="144"/>
                  <a:pt x="96" y="192"/>
                </a:cubicBezTo>
                <a:cubicBezTo>
                  <a:pt x="96" y="240"/>
                  <a:pt x="80" y="300"/>
                  <a:pt x="96" y="336"/>
                </a:cubicBezTo>
                <a:cubicBezTo>
                  <a:pt x="112" y="372"/>
                  <a:pt x="153" y="398"/>
                  <a:pt x="192" y="411"/>
                </a:cubicBezTo>
                <a:cubicBezTo>
                  <a:pt x="231" y="424"/>
                  <a:pt x="290" y="421"/>
                  <a:pt x="330" y="417"/>
                </a:cubicBezTo>
                <a:cubicBezTo>
                  <a:pt x="370" y="413"/>
                  <a:pt x="405" y="410"/>
                  <a:pt x="432" y="384"/>
                </a:cubicBezTo>
                <a:cubicBezTo>
                  <a:pt x="459" y="358"/>
                  <a:pt x="456" y="275"/>
                  <a:pt x="489" y="261"/>
                </a:cubicBezTo>
                <a:cubicBezTo>
                  <a:pt x="522" y="247"/>
                  <a:pt x="598" y="306"/>
                  <a:pt x="633" y="297"/>
                </a:cubicBezTo>
                <a:cubicBezTo>
                  <a:pt x="668" y="288"/>
                  <a:pt x="678" y="224"/>
                  <a:pt x="699" y="207"/>
                </a:cubicBezTo>
                <a:cubicBezTo>
                  <a:pt x="720" y="190"/>
                  <a:pt x="747" y="195"/>
                  <a:pt x="759" y="192"/>
                </a:cubicBezTo>
              </a:path>
            </a:pathLst>
          </a:custGeom>
          <a:noFill/>
          <a:ln w="38100" cap="flat" cmpd="sng">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spcBef>
                <a:spcPct val="20000"/>
              </a:spcBef>
              <a:buClr>
                <a:schemeClr val="hlink"/>
              </a:buClr>
              <a:buSzPct val="70000"/>
              <a:buFont typeface="Wingdings" panose="05000000000000000000" pitchFamily="2" charset="2"/>
              <a:buChar char="S"/>
              <a:defRPr/>
            </a:pPr>
            <a:endParaRPr lang="en-US">
              <a:effectLst>
                <a:outerShdw blurRad="38100" dist="38100" dir="2700000" algn="tl">
                  <a:srgbClr val="000000">
                    <a:alpha val="43137"/>
                  </a:srgbClr>
                </a:outerShdw>
              </a:effectLst>
            </a:endParaRPr>
          </a:p>
        </p:txBody>
      </p:sp>
      <p:sp>
        <p:nvSpPr>
          <p:cNvPr id="359438" name="Text Box 14"/>
          <p:cNvSpPr txBox="1">
            <a:spLocks noChangeArrowheads="1"/>
          </p:cNvSpPr>
          <p:nvPr/>
        </p:nvSpPr>
        <p:spPr bwMode="auto">
          <a:xfrm>
            <a:off x="3657600" y="3886200"/>
            <a:ext cx="381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90000"/>
              </a:lnSpc>
              <a:spcBef>
                <a:spcPct val="50000"/>
              </a:spcBef>
              <a:buClr>
                <a:schemeClr val="hlink"/>
              </a:buClr>
              <a:buSzPct val="70000"/>
              <a:buFont typeface="Wingdings" panose="05000000000000000000" pitchFamily="2" charset="2"/>
              <a:buNone/>
              <a:defRPr/>
            </a:pPr>
            <a:r>
              <a:rPr lang="en-US" altLang="en-US" sz="2000" b="1">
                <a:solidFill>
                  <a:srgbClr val="FF0000"/>
                </a:solidFill>
                <a:latin typeface="Arial" panose="020B0604020202020204" pitchFamily="34" charset="0"/>
                <a:cs typeface="Arial" panose="020B0604020202020204" pitchFamily="34" charset="0"/>
              </a:rPr>
              <a:t>6.</a:t>
            </a:r>
          </a:p>
        </p:txBody>
      </p:sp>
      <p:sp>
        <p:nvSpPr>
          <p:cNvPr id="359439" name="Freeform 15"/>
          <p:cNvSpPr>
            <a:spLocks/>
          </p:cNvSpPr>
          <p:nvPr/>
        </p:nvSpPr>
        <p:spPr bwMode="auto">
          <a:xfrm>
            <a:off x="3543302" y="4076702"/>
            <a:ext cx="180975" cy="42863"/>
          </a:xfrm>
          <a:custGeom>
            <a:avLst/>
            <a:gdLst>
              <a:gd name="T0" fmla="*/ 0 w 114"/>
              <a:gd name="T1" fmla="*/ 0 h 27"/>
              <a:gd name="T2" fmla="*/ 51 w 114"/>
              <a:gd name="T3" fmla="*/ 6 h 27"/>
              <a:gd name="T4" fmla="*/ 114 w 114"/>
              <a:gd name="T5" fmla="*/ 27 h 27"/>
            </a:gdLst>
            <a:ahLst/>
            <a:cxnLst>
              <a:cxn ang="0">
                <a:pos x="T0" y="T1"/>
              </a:cxn>
              <a:cxn ang="0">
                <a:pos x="T2" y="T3"/>
              </a:cxn>
              <a:cxn ang="0">
                <a:pos x="T4" y="T5"/>
              </a:cxn>
            </a:cxnLst>
            <a:rect l="0" t="0" r="r" b="b"/>
            <a:pathLst>
              <a:path w="114" h="27">
                <a:moveTo>
                  <a:pt x="0" y="0"/>
                </a:moveTo>
                <a:cubicBezTo>
                  <a:pt x="8" y="1"/>
                  <a:pt x="32" y="2"/>
                  <a:pt x="51" y="6"/>
                </a:cubicBezTo>
                <a:cubicBezTo>
                  <a:pt x="70" y="10"/>
                  <a:pt x="101" y="23"/>
                  <a:pt x="114" y="27"/>
                </a:cubicBezTo>
              </a:path>
            </a:pathLst>
          </a:custGeom>
          <a:noFill/>
          <a:ln w="38100" cap="flat" cmpd="sng">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spcBef>
                <a:spcPct val="20000"/>
              </a:spcBef>
              <a:buClr>
                <a:schemeClr val="hlink"/>
              </a:buClr>
              <a:buSzPct val="70000"/>
              <a:buFont typeface="Wingdings" panose="05000000000000000000" pitchFamily="2" charset="2"/>
              <a:buChar char="S"/>
              <a:defRPr/>
            </a:pPr>
            <a:endParaRPr lang="en-US">
              <a:effectLst>
                <a:outerShdw blurRad="38100" dist="38100" dir="2700000" algn="tl">
                  <a:srgbClr val="000000">
                    <a:alpha val="43137"/>
                  </a:srgbClr>
                </a:outerShdw>
              </a:effectLst>
            </a:endParaRPr>
          </a:p>
        </p:txBody>
      </p:sp>
      <p:sp>
        <p:nvSpPr>
          <p:cNvPr id="359440" name="Text Box 16"/>
          <p:cNvSpPr txBox="1">
            <a:spLocks noChangeArrowheads="1"/>
          </p:cNvSpPr>
          <p:nvPr/>
        </p:nvSpPr>
        <p:spPr bwMode="auto">
          <a:xfrm>
            <a:off x="3962400" y="4419600"/>
            <a:ext cx="381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90000"/>
              </a:lnSpc>
              <a:spcBef>
                <a:spcPct val="50000"/>
              </a:spcBef>
              <a:buClr>
                <a:schemeClr val="hlink"/>
              </a:buClr>
              <a:buSzPct val="70000"/>
              <a:buFont typeface="Wingdings" panose="05000000000000000000" pitchFamily="2" charset="2"/>
              <a:buNone/>
              <a:defRPr/>
            </a:pPr>
            <a:r>
              <a:rPr lang="en-US" altLang="en-US" sz="2000" b="1">
                <a:solidFill>
                  <a:srgbClr val="FF0000"/>
                </a:solidFill>
                <a:latin typeface="Arial" panose="020B0604020202020204" pitchFamily="34" charset="0"/>
                <a:cs typeface="Arial" panose="020B0604020202020204" pitchFamily="34" charset="0"/>
              </a:rPr>
              <a:t>7.</a:t>
            </a:r>
          </a:p>
        </p:txBody>
      </p:sp>
      <p:sp>
        <p:nvSpPr>
          <p:cNvPr id="359442" name="Freeform 18"/>
          <p:cNvSpPr>
            <a:spLocks/>
          </p:cNvSpPr>
          <p:nvPr/>
        </p:nvSpPr>
        <p:spPr bwMode="auto">
          <a:xfrm>
            <a:off x="3797300" y="4191001"/>
            <a:ext cx="279400" cy="503239"/>
          </a:xfrm>
          <a:custGeom>
            <a:avLst/>
            <a:gdLst>
              <a:gd name="T0" fmla="*/ 104 w 176"/>
              <a:gd name="T1" fmla="*/ 0 h 317"/>
              <a:gd name="T2" fmla="*/ 80 w 176"/>
              <a:gd name="T3" fmla="*/ 60 h 317"/>
              <a:gd name="T4" fmla="*/ 173 w 176"/>
              <a:gd name="T5" fmla="*/ 111 h 317"/>
              <a:gd name="T6" fmla="*/ 101 w 176"/>
              <a:gd name="T7" fmla="*/ 189 h 317"/>
              <a:gd name="T8" fmla="*/ 26 w 176"/>
              <a:gd name="T9" fmla="*/ 198 h 317"/>
              <a:gd name="T10" fmla="*/ 14 w 176"/>
              <a:gd name="T11" fmla="*/ 276 h 317"/>
              <a:gd name="T12" fmla="*/ 107 w 176"/>
              <a:gd name="T13" fmla="*/ 315 h 317"/>
              <a:gd name="T14" fmla="*/ 152 w 176"/>
              <a:gd name="T15" fmla="*/ 288 h 3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317">
                <a:moveTo>
                  <a:pt x="104" y="0"/>
                </a:moveTo>
                <a:cubicBezTo>
                  <a:pt x="100" y="10"/>
                  <a:pt x="69" y="42"/>
                  <a:pt x="80" y="60"/>
                </a:cubicBezTo>
                <a:cubicBezTo>
                  <a:pt x="91" y="78"/>
                  <a:pt x="170" y="90"/>
                  <a:pt x="173" y="111"/>
                </a:cubicBezTo>
                <a:cubicBezTo>
                  <a:pt x="176" y="132"/>
                  <a:pt x="125" y="175"/>
                  <a:pt x="101" y="189"/>
                </a:cubicBezTo>
                <a:cubicBezTo>
                  <a:pt x="77" y="203"/>
                  <a:pt x="40" y="184"/>
                  <a:pt x="26" y="198"/>
                </a:cubicBezTo>
                <a:cubicBezTo>
                  <a:pt x="12" y="212"/>
                  <a:pt x="0" y="256"/>
                  <a:pt x="14" y="276"/>
                </a:cubicBezTo>
                <a:cubicBezTo>
                  <a:pt x="28" y="296"/>
                  <a:pt x="84" y="313"/>
                  <a:pt x="107" y="315"/>
                </a:cubicBezTo>
                <a:cubicBezTo>
                  <a:pt x="130" y="317"/>
                  <a:pt x="143" y="294"/>
                  <a:pt x="152" y="288"/>
                </a:cubicBezTo>
              </a:path>
            </a:pathLst>
          </a:custGeom>
          <a:noFill/>
          <a:ln w="38100" cap="flat" cmpd="sng">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spcBef>
                <a:spcPct val="20000"/>
              </a:spcBef>
              <a:buClr>
                <a:schemeClr val="hlink"/>
              </a:buClr>
              <a:buSzPct val="70000"/>
              <a:buFont typeface="Wingdings" panose="05000000000000000000" pitchFamily="2" charset="2"/>
              <a:buChar char="S"/>
              <a:defRPr/>
            </a:pPr>
            <a:endParaRPr lang="en-US">
              <a:effectLst>
                <a:outerShdw blurRad="38100" dist="38100" dir="2700000" algn="tl">
                  <a:srgbClr val="000000">
                    <a:alpha val="43137"/>
                  </a:srgbClr>
                </a:outerShdw>
              </a:effectLst>
            </a:endParaRPr>
          </a:p>
        </p:txBody>
      </p:sp>
      <p:sp>
        <p:nvSpPr>
          <p:cNvPr id="359443" name="Text Box 19"/>
          <p:cNvSpPr txBox="1">
            <a:spLocks noChangeArrowheads="1"/>
          </p:cNvSpPr>
          <p:nvPr/>
        </p:nvSpPr>
        <p:spPr bwMode="auto">
          <a:xfrm>
            <a:off x="4648200" y="5257800"/>
            <a:ext cx="381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90000"/>
              </a:lnSpc>
              <a:spcBef>
                <a:spcPct val="50000"/>
              </a:spcBef>
              <a:buClr>
                <a:schemeClr val="hlink"/>
              </a:buClr>
              <a:buSzPct val="70000"/>
              <a:buFont typeface="Wingdings" panose="05000000000000000000" pitchFamily="2" charset="2"/>
              <a:buNone/>
              <a:defRPr/>
            </a:pPr>
            <a:r>
              <a:rPr lang="en-US" altLang="en-US" sz="2000" b="1">
                <a:solidFill>
                  <a:srgbClr val="FF0000"/>
                </a:solidFill>
                <a:latin typeface="Arial" panose="020B0604020202020204" pitchFamily="34" charset="0"/>
                <a:cs typeface="Arial" panose="020B0604020202020204" pitchFamily="34" charset="0"/>
              </a:rPr>
              <a:t>9.</a:t>
            </a:r>
          </a:p>
        </p:txBody>
      </p:sp>
      <p:sp>
        <p:nvSpPr>
          <p:cNvPr id="6163" name="Text Box 20"/>
          <p:cNvSpPr txBox="1">
            <a:spLocks noChangeArrowheads="1"/>
          </p:cNvSpPr>
          <p:nvPr/>
        </p:nvSpPr>
        <p:spPr bwMode="auto">
          <a:xfrm>
            <a:off x="505903" y="5192608"/>
            <a:ext cx="3581400" cy="59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marL="342900" indent="-34290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marL="0" indent="0" eaLnBrk="1" hangingPunct="1">
              <a:lnSpc>
                <a:spcPct val="90000"/>
              </a:lnSpc>
              <a:spcBef>
                <a:spcPct val="50000"/>
              </a:spcBef>
              <a:buFont typeface="Wingdings" pitchFamily="2" charset="2"/>
              <a:buNone/>
            </a:pPr>
            <a:r>
              <a:rPr lang="en-US" altLang="en-US" sz="1800" dirty="0">
                <a:solidFill>
                  <a:srgbClr val="FF0000"/>
                </a:solidFill>
                <a:latin typeface="+mn-lt"/>
              </a:rPr>
              <a:t>11.  Inspect same components on other end of bridge</a:t>
            </a:r>
          </a:p>
        </p:txBody>
      </p:sp>
      <p:sp>
        <p:nvSpPr>
          <p:cNvPr id="359445" name="Freeform 21"/>
          <p:cNvSpPr>
            <a:spLocks/>
          </p:cNvSpPr>
          <p:nvPr/>
        </p:nvSpPr>
        <p:spPr bwMode="auto">
          <a:xfrm>
            <a:off x="4267200" y="4559301"/>
            <a:ext cx="457200" cy="88900"/>
          </a:xfrm>
          <a:custGeom>
            <a:avLst/>
            <a:gdLst>
              <a:gd name="T0" fmla="*/ 0 w 288"/>
              <a:gd name="T1" fmla="*/ 56 h 56"/>
              <a:gd name="T2" fmla="*/ 96 w 288"/>
              <a:gd name="T3" fmla="*/ 8 h 56"/>
              <a:gd name="T4" fmla="*/ 240 w 288"/>
              <a:gd name="T5" fmla="*/ 8 h 56"/>
              <a:gd name="T6" fmla="*/ 288 w 288"/>
              <a:gd name="T7" fmla="*/ 8 h 56"/>
            </a:gdLst>
            <a:ahLst/>
            <a:cxnLst>
              <a:cxn ang="0">
                <a:pos x="T0" y="T1"/>
              </a:cxn>
              <a:cxn ang="0">
                <a:pos x="T2" y="T3"/>
              </a:cxn>
              <a:cxn ang="0">
                <a:pos x="T4" y="T5"/>
              </a:cxn>
              <a:cxn ang="0">
                <a:pos x="T6" y="T7"/>
              </a:cxn>
            </a:cxnLst>
            <a:rect l="0" t="0" r="r" b="b"/>
            <a:pathLst>
              <a:path w="288" h="56">
                <a:moveTo>
                  <a:pt x="0" y="56"/>
                </a:moveTo>
                <a:cubicBezTo>
                  <a:pt x="28" y="36"/>
                  <a:pt x="56" y="16"/>
                  <a:pt x="96" y="8"/>
                </a:cubicBezTo>
                <a:cubicBezTo>
                  <a:pt x="136" y="0"/>
                  <a:pt x="208" y="8"/>
                  <a:pt x="240" y="8"/>
                </a:cubicBezTo>
                <a:cubicBezTo>
                  <a:pt x="272" y="8"/>
                  <a:pt x="280" y="8"/>
                  <a:pt x="288" y="8"/>
                </a:cubicBezTo>
              </a:path>
            </a:pathLst>
          </a:custGeom>
          <a:noFill/>
          <a:ln w="38100" cap="flat" cmpd="sng">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spcBef>
                <a:spcPct val="20000"/>
              </a:spcBef>
              <a:buClr>
                <a:schemeClr val="hlink"/>
              </a:buClr>
              <a:buSzPct val="70000"/>
              <a:buFont typeface="Wingdings" panose="05000000000000000000" pitchFamily="2" charset="2"/>
              <a:buChar char="S"/>
              <a:defRPr/>
            </a:pPr>
            <a:endParaRPr lang="en-US">
              <a:effectLst>
                <a:outerShdw blurRad="38100" dist="38100" dir="2700000" algn="tl">
                  <a:srgbClr val="000000">
                    <a:alpha val="43137"/>
                  </a:srgbClr>
                </a:outerShdw>
              </a:effectLst>
            </a:endParaRPr>
          </a:p>
        </p:txBody>
      </p:sp>
      <p:sp>
        <p:nvSpPr>
          <p:cNvPr id="359446" name="Text Box 22"/>
          <p:cNvSpPr txBox="1">
            <a:spLocks noChangeArrowheads="1"/>
          </p:cNvSpPr>
          <p:nvPr/>
        </p:nvSpPr>
        <p:spPr bwMode="auto">
          <a:xfrm>
            <a:off x="5562600" y="5029200"/>
            <a:ext cx="381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90000"/>
              </a:lnSpc>
              <a:spcBef>
                <a:spcPct val="50000"/>
              </a:spcBef>
              <a:buClr>
                <a:schemeClr val="hlink"/>
              </a:buClr>
              <a:buSzPct val="70000"/>
              <a:buFont typeface="Wingdings" panose="05000000000000000000" pitchFamily="2" charset="2"/>
              <a:buNone/>
              <a:defRPr/>
            </a:pPr>
            <a:r>
              <a:rPr lang="en-US" altLang="en-US" sz="2000" b="1">
                <a:solidFill>
                  <a:srgbClr val="FF0000"/>
                </a:solidFill>
                <a:latin typeface="Arial" panose="020B0604020202020204" pitchFamily="34" charset="0"/>
                <a:cs typeface="Arial" panose="020B0604020202020204" pitchFamily="34" charset="0"/>
              </a:rPr>
              <a:t>8.</a:t>
            </a:r>
          </a:p>
        </p:txBody>
      </p:sp>
      <p:sp>
        <p:nvSpPr>
          <p:cNvPr id="359447" name="Freeform 23"/>
          <p:cNvSpPr>
            <a:spLocks/>
          </p:cNvSpPr>
          <p:nvPr/>
        </p:nvSpPr>
        <p:spPr bwMode="auto">
          <a:xfrm>
            <a:off x="5105400" y="4484688"/>
            <a:ext cx="552450" cy="630237"/>
          </a:xfrm>
          <a:custGeom>
            <a:avLst/>
            <a:gdLst>
              <a:gd name="T0" fmla="*/ 0 w 348"/>
              <a:gd name="T1" fmla="*/ 7 h 397"/>
              <a:gd name="T2" fmla="*/ 144 w 348"/>
              <a:gd name="T3" fmla="*/ 7 h 397"/>
              <a:gd name="T4" fmla="*/ 208 w 348"/>
              <a:gd name="T5" fmla="*/ 47 h 397"/>
              <a:gd name="T6" fmla="*/ 144 w 348"/>
              <a:gd name="T7" fmla="*/ 159 h 397"/>
              <a:gd name="T8" fmla="*/ 168 w 348"/>
              <a:gd name="T9" fmla="*/ 263 h 397"/>
              <a:gd name="T10" fmla="*/ 296 w 348"/>
              <a:gd name="T11" fmla="*/ 263 h 397"/>
              <a:gd name="T12" fmla="*/ 348 w 348"/>
              <a:gd name="T13" fmla="*/ 397 h 397"/>
            </a:gdLst>
            <a:ahLst/>
            <a:cxnLst>
              <a:cxn ang="0">
                <a:pos x="T0" y="T1"/>
              </a:cxn>
              <a:cxn ang="0">
                <a:pos x="T2" y="T3"/>
              </a:cxn>
              <a:cxn ang="0">
                <a:pos x="T4" y="T5"/>
              </a:cxn>
              <a:cxn ang="0">
                <a:pos x="T6" y="T7"/>
              </a:cxn>
              <a:cxn ang="0">
                <a:pos x="T8" y="T9"/>
              </a:cxn>
              <a:cxn ang="0">
                <a:pos x="T10" y="T11"/>
              </a:cxn>
              <a:cxn ang="0">
                <a:pos x="T12" y="T13"/>
              </a:cxn>
            </a:cxnLst>
            <a:rect l="0" t="0" r="r" b="b"/>
            <a:pathLst>
              <a:path w="348" h="397">
                <a:moveTo>
                  <a:pt x="0" y="7"/>
                </a:moveTo>
                <a:cubicBezTo>
                  <a:pt x="52" y="11"/>
                  <a:pt x="109" y="0"/>
                  <a:pt x="144" y="7"/>
                </a:cubicBezTo>
                <a:cubicBezTo>
                  <a:pt x="179" y="14"/>
                  <a:pt x="208" y="22"/>
                  <a:pt x="208" y="47"/>
                </a:cubicBezTo>
                <a:cubicBezTo>
                  <a:pt x="208" y="72"/>
                  <a:pt x="151" y="123"/>
                  <a:pt x="144" y="159"/>
                </a:cubicBezTo>
                <a:cubicBezTo>
                  <a:pt x="137" y="195"/>
                  <a:pt x="143" y="246"/>
                  <a:pt x="168" y="263"/>
                </a:cubicBezTo>
                <a:cubicBezTo>
                  <a:pt x="193" y="280"/>
                  <a:pt x="266" y="241"/>
                  <a:pt x="296" y="263"/>
                </a:cubicBezTo>
                <a:cubicBezTo>
                  <a:pt x="326" y="285"/>
                  <a:pt x="337" y="369"/>
                  <a:pt x="348" y="397"/>
                </a:cubicBezTo>
              </a:path>
            </a:pathLst>
          </a:custGeom>
          <a:noFill/>
          <a:ln w="38100" cap="flat" cmpd="sng">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spcBef>
                <a:spcPct val="20000"/>
              </a:spcBef>
              <a:buClr>
                <a:schemeClr val="hlink"/>
              </a:buClr>
              <a:buSzPct val="70000"/>
              <a:buFont typeface="Wingdings" panose="05000000000000000000" pitchFamily="2" charset="2"/>
              <a:buChar char="S"/>
              <a:defRPr/>
            </a:pPr>
            <a:endParaRPr lang="en-US">
              <a:effectLst>
                <a:outerShdw blurRad="38100" dist="38100" dir="2700000" algn="tl">
                  <a:srgbClr val="000000">
                    <a:alpha val="43137"/>
                  </a:srgbClr>
                </a:outerShdw>
              </a:effectLst>
            </a:endParaRPr>
          </a:p>
        </p:txBody>
      </p:sp>
      <p:sp>
        <p:nvSpPr>
          <p:cNvPr id="359448" name="Freeform 24"/>
          <p:cNvSpPr>
            <a:spLocks/>
          </p:cNvSpPr>
          <p:nvPr/>
        </p:nvSpPr>
        <p:spPr bwMode="auto">
          <a:xfrm>
            <a:off x="5016500" y="5257801"/>
            <a:ext cx="635000" cy="249239"/>
          </a:xfrm>
          <a:custGeom>
            <a:avLst/>
            <a:gdLst>
              <a:gd name="T0" fmla="*/ 392 w 400"/>
              <a:gd name="T1" fmla="*/ 0 h 157"/>
              <a:gd name="T2" fmla="*/ 360 w 400"/>
              <a:gd name="T3" fmla="*/ 104 h 157"/>
              <a:gd name="T4" fmla="*/ 152 w 400"/>
              <a:gd name="T5" fmla="*/ 72 h 157"/>
              <a:gd name="T6" fmla="*/ 104 w 400"/>
              <a:gd name="T7" fmla="*/ 144 h 157"/>
              <a:gd name="T8" fmla="*/ 0 w 400"/>
              <a:gd name="T9" fmla="*/ 152 h 157"/>
            </a:gdLst>
            <a:ahLst/>
            <a:cxnLst>
              <a:cxn ang="0">
                <a:pos x="T0" y="T1"/>
              </a:cxn>
              <a:cxn ang="0">
                <a:pos x="T2" y="T3"/>
              </a:cxn>
              <a:cxn ang="0">
                <a:pos x="T4" y="T5"/>
              </a:cxn>
              <a:cxn ang="0">
                <a:pos x="T6" y="T7"/>
              </a:cxn>
              <a:cxn ang="0">
                <a:pos x="T8" y="T9"/>
              </a:cxn>
            </a:cxnLst>
            <a:rect l="0" t="0" r="r" b="b"/>
            <a:pathLst>
              <a:path w="400" h="157">
                <a:moveTo>
                  <a:pt x="392" y="0"/>
                </a:moveTo>
                <a:cubicBezTo>
                  <a:pt x="387" y="17"/>
                  <a:pt x="400" y="92"/>
                  <a:pt x="360" y="104"/>
                </a:cubicBezTo>
                <a:cubicBezTo>
                  <a:pt x="320" y="116"/>
                  <a:pt x="195" y="65"/>
                  <a:pt x="152" y="72"/>
                </a:cubicBezTo>
                <a:cubicBezTo>
                  <a:pt x="109" y="79"/>
                  <a:pt x="129" y="131"/>
                  <a:pt x="104" y="144"/>
                </a:cubicBezTo>
                <a:cubicBezTo>
                  <a:pt x="79" y="157"/>
                  <a:pt x="22" y="150"/>
                  <a:pt x="0" y="152"/>
                </a:cubicBezTo>
              </a:path>
            </a:pathLst>
          </a:custGeom>
          <a:noFill/>
          <a:ln w="38100" cap="flat" cmpd="sng">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spcBef>
                <a:spcPct val="20000"/>
              </a:spcBef>
              <a:buClr>
                <a:schemeClr val="hlink"/>
              </a:buClr>
              <a:buSzPct val="70000"/>
              <a:buFont typeface="Wingdings" panose="05000000000000000000" pitchFamily="2" charset="2"/>
              <a:buChar char="S"/>
              <a:defRPr/>
            </a:pPr>
            <a:endParaRPr lang="en-US">
              <a:effectLst>
                <a:outerShdw blurRad="38100" dist="38100" dir="2700000" algn="tl">
                  <a:srgbClr val="000000">
                    <a:alpha val="43137"/>
                  </a:srgbClr>
                </a:outerShdw>
              </a:effectLst>
            </a:endParaRPr>
          </a:p>
        </p:txBody>
      </p:sp>
      <p:sp>
        <p:nvSpPr>
          <p:cNvPr id="359449" name="Freeform 25"/>
          <p:cNvSpPr>
            <a:spLocks/>
          </p:cNvSpPr>
          <p:nvPr/>
        </p:nvSpPr>
        <p:spPr bwMode="auto">
          <a:xfrm>
            <a:off x="4381500" y="4864101"/>
            <a:ext cx="342900" cy="546100"/>
          </a:xfrm>
          <a:custGeom>
            <a:avLst/>
            <a:gdLst>
              <a:gd name="T0" fmla="*/ 168 w 216"/>
              <a:gd name="T1" fmla="*/ 344 h 344"/>
              <a:gd name="T2" fmla="*/ 24 w 216"/>
              <a:gd name="T3" fmla="*/ 200 h 344"/>
              <a:gd name="T4" fmla="*/ 24 w 216"/>
              <a:gd name="T5" fmla="*/ 56 h 344"/>
              <a:gd name="T6" fmla="*/ 120 w 216"/>
              <a:gd name="T7" fmla="*/ 8 h 344"/>
              <a:gd name="T8" fmla="*/ 216 w 216"/>
              <a:gd name="T9" fmla="*/ 8 h 344"/>
            </a:gdLst>
            <a:ahLst/>
            <a:cxnLst>
              <a:cxn ang="0">
                <a:pos x="T0" y="T1"/>
              </a:cxn>
              <a:cxn ang="0">
                <a:pos x="T2" y="T3"/>
              </a:cxn>
              <a:cxn ang="0">
                <a:pos x="T4" y="T5"/>
              </a:cxn>
              <a:cxn ang="0">
                <a:pos x="T6" y="T7"/>
              </a:cxn>
              <a:cxn ang="0">
                <a:pos x="T8" y="T9"/>
              </a:cxn>
            </a:cxnLst>
            <a:rect l="0" t="0" r="r" b="b"/>
            <a:pathLst>
              <a:path w="216" h="344">
                <a:moveTo>
                  <a:pt x="168" y="344"/>
                </a:moveTo>
                <a:cubicBezTo>
                  <a:pt x="108" y="296"/>
                  <a:pt x="48" y="248"/>
                  <a:pt x="24" y="200"/>
                </a:cubicBezTo>
                <a:cubicBezTo>
                  <a:pt x="0" y="152"/>
                  <a:pt x="8" y="88"/>
                  <a:pt x="24" y="56"/>
                </a:cubicBezTo>
                <a:cubicBezTo>
                  <a:pt x="40" y="24"/>
                  <a:pt x="88" y="16"/>
                  <a:pt x="120" y="8"/>
                </a:cubicBezTo>
                <a:cubicBezTo>
                  <a:pt x="152" y="0"/>
                  <a:pt x="184" y="4"/>
                  <a:pt x="216" y="8"/>
                </a:cubicBezTo>
              </a:path>
            </a:pathLst>
          </a:custGeom>
          <a:noFill/>
          <a:ln w="38100" cap="flat" cmpd="sng">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spcBef>
                <a:spcPct val="20000"/>
              </a:spcBef>
              <a:buClr>
                <a:schemeClr val="hlink"/>
              </a:buClr>
              <a:buSzPct val="70000"/>
              <a:buFont typeface="Wingdings" panose="05000000000000000000" pitchFamily="2" charset="2"/>
              <a:buChar char="S"/>
              <a:defRPr/>
            </a:pPr>
            <a:endParaRPr lang="en-US">
              <a:effectLst>
                <a:outerShdw blurRad="38100" dist="38100" dir="2700000" algn="tl">
                  <a:srgbClr val="000000">
                    <a:alpha val="43137"/>
                  </a:srgbClr>
                </a:outerShdw>
              </a:effectLst>
            </a:endParaRPr>
          </a:p>
        </p:txBody>
      </p:sp>
      <p:sp>
        <p:nvSpPr>
          <p:cNvPr id="359450" name="Freeform 26"/>
          <p:cNvSpPr>
            <a:spLocks/>
          </p:cNvSpPr>
          <p:nvPr/>
        </p:nvSpPr>
        <p:spPr bwMode="auto">
          <a:xfrm>
            <a:off x="5105400" y="4572000"/>
            <a:ext cx="1092200" cy="431800"/>
          </a:xfrm>
          <a:custGeom>
            <a:avLst/>
            <a:gdLst>
              <a:gd name="T0" fmla="*/ 0 w 688"/>
              <a:gd name="T1" fmla="*/ 192 h 272"/>
              <a:gd name="T2" fmla="*/ 248 w 688"/>
              <a:gd name="T3" fmla="*/ 272 h 272"/>
              <a:gd name="T4" fmla="*/ 400 w 688"/>
              <a:gd name="T5" fmla="*/ 192 h 272"/>
              <a:gd name="T6" fmla="*/ 624 w 688"/>
              <a:gd name="T7" fmla="*/ 192 h 272"/>
              <a:gd name="T8" fmla="*/ 680 w 688"/>
              <a:gd name="T9" fmla="*/ 48 h 272"/>
              <a:gd name="T10" fmla="*/ 576 w 688"/>
              <a:gd name="T11" fmla="*/ 0 h 272"/>
            </a:gdLst>
            <a:ahLst/>
            <a:cxnLst>
              <a:cxn ang="0">
                <a:pos x="T0" y="T1"/>
              </a:cxn>
              <a:cxn ang="0">
                <a:pos x="T2" y="T3"/>
              </a:cxn>
              <a:cxn ang="0">
                <a:pos x="T4" y="T5"/>
              </a:cxn>
              <a:cxn ang="0">
                <a:pos x="T6" y="T7"/>
              </a:cxn>
              <a:cxn ang="0">
                <a:pos x="T8" y="T9"/>
              </a:cxn>
              <a:cxn ang="0">
                <a:pos x="T10" y="T11"/>
              </a:cxn>
            </a:cxnLst>
            <a:rect l="0" t="0" r="r" b="b"/>
            <a:pathLst>
              <a:path w="688" h="272">
                <a:moveTo>
                  <a:pt x="0" y="192"/>
                </a:moveTo>
                <a:cubicBezTo>
                  <a:pt x="41" y="205"/>
                  <a:pt x="181" y="272"/>
                  <a:pt x="248" y="272"/>
                </a:cubicBezTo>
                <a:cubicBezTo>
                  <a:pt x="315" y="272"/>
                  <a:pt x="337" y="205"/>
                  <a:pt x="400" y="192"/>
                </a:cubicBezTo>
                <a:cubicBezTo>
                  <a:pt x="463" y="179"/>
                  <a:pt x="578" y="216"/>
                  <a:pt x="624" y="192"/>
                </a:cubicBezTo>
                <a:cubicBezTo>
                  <a:pt x="670" y="168"/>
                  <a:pt x="688" y="80"/>
                  <a:pt x="680" y="48"/>
                </a:cubicBezTo>
                <a:cubicBezTo>
                  <a:pt x="672" y="16"/>
                  <a:pt x="598" y="10"/>
                  <a:pt x="576" y="0"/>
                </a:cubicBezTo>
              </a:path>
            </a:pathLst>
          </a:custGeom>
          <a:noFill/>
          <a:ln w="38100" cap="flat" cmpd="sng">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spcBef>
                <a:spcPct val="20000"/>
              </a:spcBef>
              <a:buClr>
                <a:schemeClr val="hlink"/>
              </a:buClr>
              <a:buSzPct val="70000"/>
              <a:buFont typeface="Wingdings" panose="05000000000000000000" pitchFamily="2" charset="2"/>
              <a:buChar char="S"/>
              <a:defRPr/>
            </a:pPr>
            <a:endParaRPr lang="en-US">
              <a:effectLst>
                <a:outerShdw blurRad="38100" dist="38100" dir="2700000" algn="tl">
                  <a:srgbClr val="000000">
                    <a:alpha val="43137"/>
                  </a:srgbClr>
                </a:outerShdw>
              </a:effectLst>
            </a:endParaRPr>
          </a:p>
        </p:txBody>
      </p:sp>
      <p:sp>
        <p:nvSpPr>
          <p:cNvPr id="359451" name="Text Box 27"/>
          <p:cNvSpPr txBox="1">
            <a:spLocks noChangeArrowheads="1"/>
          </p:cNvSpPr>
          <p:nvPr/>
        </p:nvSpPr>
        <p:spPr bwMode="auto">
          <a:xfrm>
            <a:off x="3962400" y="4876800"/>
            <a:ext cx="533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90000"/>
              </a:lnSpc>
              <a:spcBef>
                <a:spcPct val="50000"/>
              </a:spcBef>
              <a:buClr>
                <a:schemeClr val="hlink"/>
              </a:buClr>
              <a:buSzPct val="70000"/>
              <a:buFont typeface="Wingdings" panose="05000000000000000000" pitchFamily="2" charset="2"/>
              <a:buNone/>
              <a:defRPr/>
            </a:pPr>
            <a:r>
              <a:rPr lang="en-US" altLang="en-US" sz="2000" b="1">
                <a:solidFill>
                  <a:srgbClr val="FF0000"/>
                </a:solidFill>
                <a:latin typeface="Arial" panose="020B0604020202020204" pitchFamily="34" charset="0"/>
                <a:cs typeface="Arial" panose="020B0604020202020204" pitchFamily="34" charset="0"/>
              </a:rPr>
              <a:t>10.</a:t>
            </a:r>
          </a:p>
        </p:txBody>
      </p:sp>
      <p:sp>
        <p:nvSpPr>
          <p:cNvPr id="359452" name="Freeform 28"/>
          <p:cNvSpPr>
            <a:spLocks/>
          </p:cNvSpPr>
          <p:nvPr/>
        </p:nvSpPr>
        <p:spPr bwMode="auto">
          <a:xfrm>
            <a:off x="2605088" y="3381376"/>
            <a:ext cx="152400" cy="80963"/>
          </a:xfrm>
          <a:custGeom>
            <a:avLst/>
            <a:gdLst>
              <a:gd name="T0" fmla="*/ 96 w 96"/>
              <a:gd name="T1" fmla="*/ 0 h 51"/>
              <a:gd name="T2" fmla="*/ 0 w 96"/>
              <a:gd name="T3" fmla="*/ 51 h 51"/>
            </a:gdLst>
            <a:ahLst/>
            <a:cxnLst>
              <a:cxn ang="0">
                <a:pos x="T0" y="T1"/>
              </a:cxn>
              <a:cxn ang="0">
                <a:pos x="T2" y="T3"/>
              </a:cxn>
            </a:cxnLst>
            <a:rect l="0" t="0" r="r" b="b"/>
            <a:pathLst>
              <a:path w="96" h="51">
                <a:moveTo>
                  <a:pt x="96" y="0"/>
                </a:moveTo>
                <a:lnTo>
                  <a:pt x="0" y="51"/>
                </a:lnTo>
              </a:path>
            </a:pathLst>
          </a:custGeom>
          <a:noFill/>
          <a:ln w="9525" cap="flat" cmpd="sng">
            <a:solidFill>
              <a:srgbClr val="19192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spcBef>
                <a:spcPct val="20000"/>
              </a:spcBef>
              <a:buClr>
                <a:schemeClr val="hlink"/>
              </a:buClr>
              <a:buSzPct val="70000"/>
              <a:buFont typeface="Wingdings" panose="05000000000000000000" pitchFamily="2" charset="2"/>
              <a:buChar char="S"/>
              <a:defRPr/>
            </a:pPr>
            <a:endParaRPr lang="en-US">
              <a:effectLst>
                <a:outerShdw blurRad="38100" dist="38100" dir="2700000" algn="tl">
                  <a:srgbClr val="000000">
                    <a:alpha val="43137"/>
                  </a:srgbClr>
                </a:outerShdw>
              </a:effectLst>
            </a:endParaRPr>
          </a:p>
        </p:txBody>
      </p:sp>
      <p:sp>
        <p:nvSpPr>
          <p:cNvPr id="359453" name="Freeform 29"/>
          <p:cNvSpPr>
            <a:spLocks/>
          </p:cNvSpPr>
          <p:nvPr/>
        </p:nvSpPr>
        <p:spPr bwMode="auto">
          <a:xfrm>
            <a:off x="2652715" y="3395663"/>
            <a:ext cx="142875" cy="76200"/>
          </a:xfrm>
          <a:custGeom>
            <a:avLst/>
            <a:gdLst>
              <a:gd name="T0" fmla="*/ 90 w 90"/>
              <a:gd name="T1" fmla="*/ 0 h 48"/>
              <a:gd name="T2" fmla="*/ 0 w 90"/>
              <a:gd name="T3" fmla="*/ 48 h 48"/>
            </a:gdLst>
            <a:ahLst/>
            <a:cxnLst>
              <a:cxn ang="0">
                <a:pos x="T0" y="T1"/>
              </a:cxn>
              <a:cxn ang="0">
                <a:pos x="T2" y="T3"/>
              </a:cxn>
            </a:cxnLst>
            <a:rect l="0" t="0" r="r" b="b"/>
            <a:pathLst>
              <a:path w="90" h="48">
                <a:moveTo>
                  <a:pt x="90" y="0"/>
                </a:moveTo>
                <a:lnTo>
                  <a:pt x="0" y="48"/>
                </a:lnTo>
              </a:path>
            </a:pathLst>
          </a:custGeom>
          <a:noFill/>
          <a:ln w="9525" cap="flat" cmpd="sng">
            <a:solidFill>
              <a:srgbClr val="19192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spcBef>
                <a:spcPct val="20000"/>
              </a:spcBef>
              <a:buClr>
                <a:schemeClr val="hlink"/>
              </a:buClr>
              <a:buSzPct val="70000"/>
              <a:buFont typeface="Wingdings" panose="05000000000000000000" pitchFamily="2" charset="2"/>
              <a:buChar char="S"/>
              <a:defRPr/>
            </a:pPr>
            <a:endParaRPr lang="en-US">
              <a:effectLst>
                <a:outerShdw blurRad="38100" dist="38100" dir="2700000" algn="tl">
                  <a:srgbClr val="000000">
                    <a:alpha val="43137"/>
                  </a:srgbClr>
                </a:outerShdw>
              </a:effectLst>
            </a:endParaRPr>
          </a:p>
        </p:txBody>
      </p:sp>
      <p:sp>
        <p:nvSpPr>
          <p:cNvPr id="359454" name="Freeform 30"/>
          <p:cNvSpPr>
            <a:spLocks/>
          </p:cNvSpPr>
          <p:nvPr/>
        </p:nvSpPr>
        <p:spPr bwMode="auto">
          <a:xfrm>
            <a:off x="2638425" y="3386139"/>
            <a:ext cx="147638" cy="76200"/>
          </a:xfrm>
          <a:custGeom>
            <a:avLst/>
            <a:gdLst>
              <a:gd name="T0" fmla="*/ 93 w 93"/>
              <a:gd name="T1" fmla="*/ 0 h 48"/>
              <a:gd name="T2" fmla="*/ 0 w 93"/>
              <a:gd name="T3" fmla="*/ 48 h 48"/>
            </a:gdLst>
            <a:ahLst/>
            <a:cxnLst>
              <a:cxn ang="0">
                <a:pos x="T0" y="T1"/>
              </a:cxn>
              <a:cxn ang="0">
                <a:pos x="T2" y="T3"/>
              </a:cxn>
            </a:cxnLst>
            <a:rect l="0" t="0" r="r" b="b"/>
            <a:pathLst>
              <a:path w="93" h="48">
                <a:moveTo>
                  <a:pt x="93" y="0"/>
                </a:moveTo>
                <a:lnTo>
                  <a:pt x="0" y="48"/>
                </a:lnTo>
              </a:path>
            </a:pathLst>
          </a:custGeom>
          <a:noFill/>
          <a:ln w="9525" cap="flat" cmpd="sng">
            <a:solidFill>
              <a:srgbClr val="19192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spcBef>
                <a:spcPct val="20000"/>
              </a:spcBef>
              <a:buClr>
                <a:schemeClr val="hlink"/>
              </a:buClr>
              <a:buSzPct val="70000"/>
              <a:buFont typeface="Wingdings" panose="05000000000000000000" pitchFamily="2" charset="2"/>
              <a:buChar char="S"/>
              <a:defRPr/>
            </a:pPr>
            <a:endParaRPr lang="en-US">
              <a:effectLst>
                <a:outerShdw blurRad="38100" dist="38100" dir="2700000" algn="tl">
                  <a:srgbClr val="000000">
                    <a:alpha val="43137"/>
                  </a:srgbClr>
                </a:outerShdw>
              </a:effectLst>
            </a:endParaRPr>
          </a:p>
        </p:txBody>
      </p:sp>
      <p:sp>
        <p:nvSpPr>
          <p:cNvPr id="359455" name="Freeform 31"/>
          <p:cNvSpPr>
            <a:spLocks/>
          </p:cNvSpPr>
          <p:nvPr/>
        </p:nvSpPr>
        <p:spPr bwMode="auto">
          <a:xfrm>
            <a:off x="917575" y="2879726"/>
            <a:ext cx="2482850" cy="949325"/>
          </a:xfrm>
          <a:custGeom>
            <a:avLst/>
            <a:gdLst>
              <a:gd name="T0" fmla="*/ 1447 w 1564"/>
              <a:gd name="T1" fmla="*/ 100 h 598"/>
              <a:gd name="T2" fmla="*/ 1513 w 1564"/>
              <a:gd name="T3" fmla="*/ 73 h 598"/>
              <a:gd name="T4" fmla="*/ 1564 w 1564"/>
              <a:gd name="T5" fmla="*/ 106 h 598"/>
              <a:gd name="T6" fmla="*/ 1516 w 1564"/>
              <a:gd name="T7" fmla="*/ 178 h 598"/>
              <a:gd name="T8" fmla="*/ 1318 w 1564"/>
              <a:gd name="T9" fmla="*/ 268 h 598"/>
              <a:gd name="T10" fmla="*/ 1150 w 1564"/>
              <a:gd name="T11" fmla="*/ 349 h 598"/>
              <a:gd name="T12" fmla="*/ 1054 w 1564"/>
              <a:gd name="T13" fmla="*/ 346 h 598"/>
              <a:gd name="T14" fmla="*/ 955 w 1564"/>
              <a:gd name="T15" fmla="*/ 322 h 598"/>
              <a:gd name="T16" fmla="*/ 811 w 1564"/>
              <a:gd name="T17" fmla="*/ 241 h 598"/>
              <a:gd name="T18" fmla="*/ 574 w 1564"/>
              <a:gd name="T19" fmla="*/ 202 h 598"/>
              <a:gd name="T20" fmla="*/ 493 w 1564"/>
              <a:gd name="T21" fmla="*/ 31 h 598"/>
              <a:gd name="T22" fmla="*/ 403 w 1564"/>
              <a:gd name="T23" fmla="*/ 19 h 598"/>
              <a:gd name="T24" fmla="*/ 343 w 1564"/>
              <a:gd name="T25" fmla="*/ 67 h 598"/>
              <a:gd name="T26" fmla="*/ 271 w 1564"/>
              <a:gd name="T27" fmla="*/ 55 h 598"/>
              <a:gd name="T28" fmla="*/ 217 w 1564"/>
              <a:gd name="T29" fmla="*/ 151 h 598"/>
              <a:gd name="T30" fmla="*/ 82 w 1564"/>
              <a:gd name="T31" fmla="*/ 175 h 598"/>
              <a:gd name="T32" fmla="*/ 4 w 1564"/>
              <a:gd name="T33" fmla="*/ 265 h 598"/>
              <a:gd name="T34" fmla="*/ 109 w 1564"/>
              <a:gd name="T35" fmla="*/ 352 h 598"/>
              <a:gd name="T36" fmla="*/ 277 w 1564"/>
              <a:gd name="T37" fmla="*/ 340 h 598"/>
              <a:gd name="T38" fmla="*/ 313 w 1564"/>
              <a:gd name="T39" fmla="*/ 424 h 598"/>
              <a:gd name="T40" fmla="*/ 286 w 1564"/>
              <a:gd name="T41" fmla="*/ 538 h 598"/>
              <a:gd name="T42" fmla="*/ 562 w 1564"/>
              <a:gd name="T43" fmla="*/ 595 h 598"/>
              <a:gd name="T44" fmla="*/ 691 w 1564"/>
              <a:gd name="T45" fmla="*/ 559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64" h="598">
                <a:moveTo>
                  <a:pt x="1447" y="100"/>
                </a:moveTo>
                <a:cubicBezTo>
                  <a:pt x="1458" y="96"/>
                  <a:pt x="1494" y="72"/>
                  <a:pt x="1513" y="73"/>
                </a:cubicBezTo>
                <a:cubicBezTo>
                  <a:pt x="1532" y="74"/>
                  <a:pt x="1564" y="89"/>
                  <a:pt x="1564" y="106"/>
                </a:cubicBezTo>
                <a:cubicBezTo>
                  <a:pt x="1564" y="123"/>
                  <a:pt x="1557" y="151"/>
                  <a:pt x="1516" y="178"/>
                </a:cubicBezTo>
                <a:cubicBezTo>
                  <a:pt x="1475" y="205"/>
                  <a:pt x="1379" y="240"/>
                  <a:pt x="1318" y="268"/>
                </a:cubicBezTo>
                <a:cubicBezTo>
                  <a:pt x="1257" y="296"/>
                  <a:pt x="1194" y="336"/>
                  <a:pt x="1150" y="349"/>
                </a:cubicBezTo>
                <a:cubicBezTo>
                  <a:pt x="1106" y="362"/>
                  <a:pt x="1086" y="350"/>
                  <a:pt x="1054" y="346"/>
                </a:cubicBezTo>
                <a:cubicBezTo>
                  <a:pt x="1022" y="342"/>
                  <a:pt x="996" y="340"/>
                  <a:pt x="955" y="322"/>
                </a:cubicBezTo>
                <a:cubicBezTo>
                  <a:pt x="914" y="304"/>
                  <a:pt x="874" y="261"/>
                  <a:pt x="811" y="241"/>
                </a:cubicBezTo>
                <a:cubicBezTo>
                  <a:pt x="748" y="221"/>
                  <a:pt x="627" y="237"/>
                  <a:pt x="574" y="202"/>
                </a:cubicBezTo>
                <a:cubicBezTo>
                  <a:pt x="521" y="167"/>
                  <a:pt x="522" y="62"/>
                  <a:pt x="493" y="31"/>
                </a:cubicBezTo>
                <a:cubicBezTo>
                  <a:pt x="464" y="0"/>
                  <a:pt x="428" y="13"/>
                  <a:pt x="403" y="19"/>
                </a:cubicBezTo>
                <a:cubicBezTo>
                  <a:pt x="378" y="25"/>
                  <a:pt x="365" y="61"/>
                  <a:pt x="343" y="67"/>
                </a:cubicBezTo>
                <a:cubicBezTo>
                  <a:pt x="321" y="73"/>
                  <a:pt x="292" y="41"/>
                  <a:pt x="271" y="55"/>
                </a:cubicBezTo>
                <a:cubicBezTo>
                  <a:pt x="250" y="69"/>
                  <a:pt x="249" y="131"/>
                  <a:pt x="217" y="151"/>
                </a:cubicBezTo>
                <a:cubicBezTo>
                  <a:pt x="185" y="171"/>
                  <a:pt x="118" y="156"/>
                  <a:pt x="82" y="175"/>
                </a:cubicBezTo>
                <a:cubicBezTo>
                  <a:pt x="46" y="194"/>
                  <a:pt x="0" y="236"/>
                  <a:pt x="4" y="265"/>
                </a:cubicBezTo>
                <a:cubicBezTo>
                  <a:pt x="8" y="294"/>
                  <a:pt x="64" y="340"/>
                  <a:pt x="109" y="352"/>
                </a:cubicBezTo>
                <a:cubicBezTo>
                  <a:pt x="154" y="364"/>
                  <a:pt x="243" y="328"/>
                  <a:pt x="277" y="340"/>
                </a:cubicBezTo>
                <a:cubicBezTo>
                  <a:pt x="311" y="352"/>
                  <a:pt x="312" y="391"/>
                  <a:pt x="313" y="424"/>
                </a:cubicBezTo>
                <a:cubicBezTo>
                  <a:pt x="314" y="457"/>
                  <a:pt x="244" y="509"/>
                  <a:pt x="286" y="538"/>
                </a:cubicBezTo>
                <a:cubicBezTo>
                  <a:pt x="328" y="567"/>
                  <a:pt x="495" y="592"/>
                  <a:pt x="562" y="595"/>
                </a:cubicBezTo>
                <a:cubicBezTo>
                  <a:pt x="629" y="598"/>
                  <a:pt x="664" y="566"/>
                  <a:pt x="691" y="559"/>
                </a:cubicBezTo>
              </a:path>
            </a:pathLst>
          </a:custGeom>
          <a:noFill/>
          <a:ln w="38100" cap="flat" cmpd="sng">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spcBef>
                <a:spcPct val="20000"/>
              </a:spcBef>
              <a:buClr>
                <a:schemeClr val="hlink"/>
              </a:buClr>
              <a:buSzPct val="70000"/>
              <a:buFont typeface="Wingdings" panose="05000000000000000000" pitchFamily="2" charset="2"/>
              <a:buChar char="S"/>
              <a:defRPr/>
            </a:pPr>
            <a:endParaRPr lang="en-US">
              <a:effectLst>
                <a:outerShdw blurRad="38100" dist="38100" dir="2700000" algn="tl">
                  <a:srgbClr val="000000">
                    <a:alpha val="43137"/>
                  </a:srgbClr>
                </a:outerShdw>
              </a:effectLst>
            </a:endParaRPr>
          </a:p>
        </p:txBody>
      </p:sp>
      <p:sp>
        <p:nvSpPr>
          <p:cNvPr id="359456" name="Text Box 32"/>
          <p:cNvSpPr txBox="1">
            <a:spLocks noChangeArrowheads="1"/>
          </p:cNvSpPr>
          <p:nvPr/>
        </p:nvSpPr>
        <p:spPr bwMode="auto">
          <a:xfrm>
            <a:off x="6705600" y="4876800"/>
            <a:ext cx="381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90000"/>
              </a:lnSpc>
              <a:spcBef>
                <a:spcPct val="50000"/>
              </a:spcBef>
              <a:buClr>
                <a:schemeClr val="hlink"/>
              </a:buClr>
              <a:buSzPct val="70000"/>
              <a:buFont typeface="Wingdings" panose="05000000000000000000" pitchFamily="2" charset="2"/>
              <a:buNone/>
              <a:defRPr/>
            </a:pPr>
            <a:r>
              <a:rPr lang="en-US" altLang="en-US" sz="2000" b="1">
                <a:solidFill>
                  <a:srgbClr val="FF0000"/>
                </a:solidFill>
                <a:latin typeface="Arial" panose="020B0604020202020204" pitchFamily="34" charset="0"/>
                <a:cs typeface="Arial" panose="020B0604020202020204" pitchFamily="34" charset="0"/>
              </a:rPr>
              <a:t>4.</a:t>
            </a:r>
          </a:p>
        </p:txBody>
      </p:sp>
      <p:sp>
        <p:nvSpPr>
          <p:cNvPr id="359457" name="Text Box 33"/>
          <p:cNvSpPr txBox="1">
            <a:spLocks noChangeArrowheads="1"/>
          </p:cNvSpPr>
          <p:nvPr/>
        </p:nvSpPr>
        <p:spPr bwMode="auto">
          <a:xfrm>
            <a:off x="7010400" y="3733800"/>
            <a:ext cx="381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90000"/>
              </a:lnSpc>
              <a:spcBef>
                <a:spcPct val="50000"/>
              </a:spcBef>
              <a:buClr>
                <a:schemeClr val="hlink"/>
              </a:buClr>
              <a:buSzPct val="70000"/>
              <a:buFont typeface="Wingdings" panose="05000000000000000000" pitchFamily="2" charset="2"/>
              <a:buNone/>
              <a:defRPr/>
            </a:pPr>
            <a:r>
              <a:rPr lang="en-US" altLang="en-US" sz="2000" b="1">
                <a:solidFill>
                  <a:srgbClr val="FF0000"/>
                </a:solidFill>
                <a:latin typeface="Arial" panose="020B0604020202020204" pitchFamily="34" charset="0"/>
                <a:cs typeface="Arial" panose="020B0604020202020204" pitchFamily="34" charset="0"/>
              </a:rPr>
              <a:t>3.</a:t>
            </a:r>
          </a:p>
        </p:txBody>
      </p:sp>
      <p:sp>
        <p:nvSpPr>
          <p:cNvPr id="359458" name="Text Box 34"/>
          <p:cNvSpPr txBox="1">
            <a:spLocks noChangeArrowheads="1"/>
          </p:cNvSpPr>
          <p:nvPr/>
        </p:nvSpPr>
        <p:spPr bwMode="auto">
          <a:xfrm>
            <a:off x="7543800" y="4191000"/>
            <a:ext cx="45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90000"/>
              </a:lnSpc>
              <a:spcBef>
                <a:spcPct val="50000"/>
              </a:spcBef>
              <a:buClr>
                <a:schemeClr val="hlink"/>
              </a:buClr>
              <a:buSzPct val="70000"/>
              <a:buFont typeface="Wingdings" panose="05000000000000000000" pitchFamily="2" charset="2"/>
              <a:buNone/>
              <a:defRPr/>
            </a:pPr>
            <a:r>
              <a:rPr lang="en-US" altLang="en-US" sz="2000" b="1">
                <a:solidFill>
                  <a:srgbClr val="FF0000"/>
                </a:solidFill>
                <a:latin typeface="Arial" panose="020B0604020202020204" pitchFamily="34" charset="0"/>
                <a:cs typeface="Arial" panose="020B0604020202020204" pitchFamily="34" charset="0"/>
              </a:rPr>
              <a:t>2.</a:t>
            </a:r>
          </a:p>
        </p:txBody>
      </p:sp>
      <p:sp>
        <p:nvSpPr>
          <p:cNvPr id="359459" name="Text Box 35"/>
          <p:cNvSpPr txBox="1">
            <a:spLocks noChangeArrowheads="1"/>
          </p:cNvSpPr>
          <p:nvPr/>
        </p:nvSpPr>
        <p:spPr bwMode="auto">
          <a:xfrm>
            <a:off x="7772400" y="3352800"/>
            <a:ext cx="45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90000"/>
              </a:lnSpc>
              <a:spcBef>
                <a:spcPct val="50000"/>
              </a:spcBef>
              <a:buClr>
                <a:schemeClr val="hlink"/>
              </a:buClr>
              <a:buSzPct val="70000"/>
              <a:buFont typeface="Wingdings" panose="05000000000000000000" pitchFamily="2" charset="2"/>
              <a:buNone/>
              <a:defRPr/>
            </a:pPr>
            <a:r>
              <a:rPr lang="en-US" altLang="en-US" sz="2000" b="1">
                <a:solidFill>
                  <a:srgbClr val="FF0000"/>
                </a:solidFill>
                <a:latin typeface="Arial" panose="020B0604020202020204" pitchFamily="34" charset="0"/>
                <a:cs typeface="Arial" panose="020B0604020202020204" pitchFamily="34" charset="0"/>
              </a:rPr>
              <a:t>2.</a:t>
            </a:r>
          </a:p>
        </p:txBody>
      </p:sp>
      <p:sp>
        <p:nvSpPr>
          <p:cNvPr id="359460" name="Freeform 36"/>
          <p:cNvSpPr>
            <a:spLocks/>
          </p:cNvSpPr>
          <p:nvPr/>
        </p:nvSpPr>
        <p:spPr bwMode="auto">
          <a:xfrm>
            <a:off x="4191000" y="3932239"/>
            <a:ext cx="4457700" cy="1790700"/>
          </a:xfrm>
          <a:custGeom>
            <a:avLst/>
            <a:gdLst>
              <a:gd name="T0" fmla="*/ 48 w 2808"/>
              <a:gd name="T1" fmla="*/ 787 h 1128"/>
              <a:gd name="T2" fmla="*/ 0 w 2808"/>
              <a:gd name="T3" fmla="*/ 883 h 1128"/>
              <a:gd name="T4" fmla="*/ 48 w 2808"/>
              <a:gd name="T5" fmla="*/ 931 h 1128"/>
              <a:gd name="T6" fmla="*/ 156 w 2808"/>
              <a:gd name="T7" fmla="*/ 955 h 1128"/>
              <a:gd name="T8" fmla="*/ 234 w 2808"/>
              <a:gd name="T9" fmla="*/ 1063 h 1128"/>
              <a:gd name="T10" fmla="*/ 390 w 2808"/>
              <a:gd name="T11" fmla="*/ 1039 h 1128"/>
              <a:gd name="T12" fmla="*/ 504 w 2808"/>
              <a:gd name="T13" fmla="*/ 1081 h 1128"/>
              <a:gd name="T14" fmla="*/ 630 w 2808"/>
              <a:gd name="T15" fmla="*/ 1021 h 1128"/>
              <a:gd name="T16" fmla="*/ 768 w 2808"/>
              <a:gd name="T17" fmla="*/ 1027 h 1128"/>
              <a:gd name="T18" fmla="*/ 1008 w 2808"/>
              <a:gd name="T19" fmla="*/ 955 h 1128"/>
              <a:gd name="T20" fmla="*/ 1146 w 2808"/>
              <a:gd name="T21" fmla="*/ 805 h 1128"/>
              <a:gd name="T22" fmla="*/ 1296 w 2808"/>
              <a:gd name="T23" fmla="*/ 787 h 1128"/>
              <a:gd name="T24" fmla="*/ 1344 w 2808"/>
              <a:gd name="T25" fmla="*/ 835 h 1128"/>
              <a:gd name="T26" fmla="*/ 1200 w 2808"/>
              <a:gd name="T27" fmla="*/ 931 h 1128"/>
              <a:gd name="T28" fmla="*/ 1062 w 2808"/>
              <a:gd name="T29" fmla="*/ 1045 h 1128"/>
              <a:gd name="T30" fmla="*/ 1248 w 2808"/>
              <a:gd name="T31" fmla="*/ 1123 h 1128"/>
              <a:gd name="T32" fmla="*/ 1458 w 2808"/>
              <a:gd name="T33" fmla="*/ 1075 h 1128"/>
              <a:gd name="T34" fmla="*/ 1662 w 2808"/>
              <a:gd name="T35" fmla="*/ 925 h 1128"/>
              <a:gd name="T36" fmla="*/ 1872 w 2808"/>
              <a:gd name="T37" fmla="*/ 883 h 1128"/>
              <a:gd name="T38" fmla="*/ 2256 w 2808"/>
              <a:gd name="T39" fmla="*/ 979 h 1128"/>
              <a:gd name="T40" fmla="*/ 2448 w 2808"/>
              <a:gd name="T41" fmla="*/ 931 h 1128"/>
              <a:gd name="T42" fmla="*/ 2592 w 2808"/>
              <a:gd name="T43" fmla="*/ 787 h 1128"/>
              <a:gd name="T44" fmla="*/ 2784 w 2808"/>
              <a:gd name="T45" fmla="*/ 691 h 1128"/>
              <a:gd name="T46" fmla="*/ 2736 w 2808"/>
              <a:gd name="T47" fmla="*/ 547 h 1128"/>
              <a:gd name="T48" fmla="*/ 2592 w 2808"/>
              <a:gd name="T49" fmla="*/ 499 h 1128"/>
              <a:gd name="T50" fmla="*/ 2352 w 2808"/>
              <a:gd name="T51" fmla="*/ 499 h 1128"/>
              <a:gd name="T52" fmla="*/ 2256 w 2808"/>
              <a:gd name="T53" fmla="*/ 451 h 1128"/>
              <a:gd name="T54" fmla="*/ 2112 w 2808"/>
              <a:gd name="T55" fmla="*/ 451 h 1128"/>
              <a:gd name="T56" fmla="*/ 1872 w 2808"/>
              <a:gd name="T57" fmla="*/ 355 h 1128"/>
              <a:gd name="T58" fmla="*/ 1860 w 2808"/>
              <a:gd name="T59" fmla="*/ 175 h 1128"/>
              <a:gd name="T60" fmla="*/ 2040 w 2808"/>
              <a:gd name="T61" fmla="*/ 157 h 1128"/>
              <a:gd name="T62" fmla="*/ 2124 w 2808"/>
              <a:gd name="T63" fmla="*/ 61 h 1128"/>
              <a:gd name="T64" fmla="*/ 2184 w 2808"/>
              <a:gd name="T65" fmla="*/ 1 h 1128"/>
              <a:gd name="T66" fmla="*/ 2418 w 2808"/>
              <a:gd name="T67" fmla="*/ 55 h 1128"/>
              <a:gd name="T68" fmla="*/ 2400 w 2808"/>
              <a:gd name="T69" fmla="*/ 133 h 1128"/>
              <a:gd name="T70" fmla="*/ 2448 w 2808"/>
              <a:gd name="T71" fmla="*/ 187 h 1128"/>
              <a:gd name="T72" fmla="*/ 2604 w 2808"/>
              <a:gd name="T73" fmla="*/ 235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08" h="1128">
                <a:moveTo>
                  <a:pt x="48" y="787"/>
                </a:moveTo>
                <a:cubicBezTo>
                  <a:pt x="24" y="823"/>
                  <a:pt x="0" y="859"/>
                  <a:pt x="0" y="883"/>
                </a:cubicBezTo>
                <a:cubicBezTo>
                  <a:pt x="0" y="907"/>
                  <a:pt x="22" y="919"/>
                  <a:pt x="48" y="931"/>
                </a:cubicBezTo>
                <a:cubicBezTo>
                  <a:pt x="74" y="943"/>
                  <a:pt x="125" y="933"/>
                  <a:pt x="156" y="955"/>
                </a:cubicBezTo>
                <a:cubicBezTo>
                  <a:pt x="187" y="977"/>
                  <a:pt x="195" y="1049"/>
                  <a:pt x="234" y="1063"/>
                </a:cubicBezTo>
                <a:cubicBezTo>
                  <a:pt x="273" y="1077"/>
                  <a:pt x="345" y="1036"/>
                  <a:pt x="390" y="1039"/>
                </a:cubicBezTo>
                <a:cubicBezTo>
                  <a:pt x="435" y="1042"/>
                  <a:pt x="464" y="1084"/>
                  <a:pt x="504" y="1081"/>
                </a:cubicBezTo>
                <a:cubicBezTo>
                  <a:pt x="544" y="1078"/>
                  <a:pt x="586" y="1030"/>
                  <a:pt x="630" y="1021"/>
                </a:cubicBezTo>
                <a:cubicBezTo>
                  <a:pt x="674" y="1012"/>
                  <a:pt x="705" y="1038"/>
                  <a:pt x="768" y="1027"/>
                </a:cubicBezTo>
                <a:cubicBezTo>
                  <a:pt x="831" y="1016"/>
                  <a:pt x="945" y="992"/>
                  <a:pt x="1008" y="955"/>
                </a:cubicBezTo>
                <a:cubicBezTo>
                  <a:pt x="1071" y="918"/>
                  <a:pt x="1098" y="833"/>
                  <a:pt x="1146" y="805"/>
                </a:cubicBezTo>
                <a:cubicBezTo>
                  <a:pt x="1194" y="777"/>
                  <a:pt x="1263" y="782"/>
                  <a:pt x="1296" y="787"/>
                </a:cubicBezTo>
                <a:cubicBezTo>
                  <a:pt x="1329" y="792"/>
                  <a:pt x="1360" y="811"/>
                  <a:pt x="1344" y="835"/>
                </a:cubicBezTo>
                <a:cubicBezTo>
                  <a:pt x="1328" y="859"/>
                  <a:pt x="1247" y="896"/>
                  <a:pt x="1200" y="931"/>
                </a:cubicBezTo>
                <a:cubicBezTo>
                  <a:pt x="1153" y="966"/>
                  <a:pt x="1054" y="1013"/>
                  <a:pt x="1062" y="1045"/>
                </a:cubicBezTo>
                <a:cubicBezTo>
                  <a:pt x="1070" y="1077"/>
                  <a:pt x="1182" y="1118"/>
                  <a:pt x="1248" y="1123"/>
                </a:cubicBezTo>
                <a:cubicBezTo>
                  <a:pt x="1314" y="1128"/>
                  <a:pt x="1389" y="1108"/>
                  <a:pt x="1458" y="1075"/>
                </a:cubicBezTo>
                <a:cubicBezTo>
                  <a:pt x="1527" y="1042"/>
                  <a:pt x="1593" y="957"/>
                  <a:pt x="1662" y="925"/>
                </a:cubicBezTo>
                <a:cubicBezTo>
                  <a:pt x="1731" y="893"/>
                  <a:pt x="1773" y="874"/>
                  <a:pt x="1872" y="883"/>
                </a:cubicBezTo>
                <a:cubicBezTo>
                  <a:pt x="1971" y="892"/>
                  <a:pt x="2160" y="971"/>
                  <a:pt x="2256" y="979"/>
                </a:cubicBezTo>
                <a:cubicBezTo>
                  <a:pt x="2352" y="987"/>
                  <a:pt x="2392" y="963"/>
                  <a:pt x="2448" y="931"/>
                </a:cubicBezTo>
                <a:cubicBezTo>
                  <a:pt x="2504" y="899"/>
                  <a:pt x="2536" y="827"/>
                  <a:pt x="2592" y="787"/>
                </a:cubicBezTo>
                <a:cubicBezTo>
                  <a:pt x="2648" y="747"/>
                  <a:pt x="2760" y="731"/>
                  <a:pt x="2784" y="691"/>
                </a:cubicBezTo>
                <a:cubicBezTo>
                  <a:pt x="2808" y="651"/>
                  <a:pt x="2768" y="579"/>
                  <a:pt x="2736" y="547"/>
                </a:cubicBezTo>
                <a:cubicBezTo>
                  <a:pt x="2704" y="515"/>
                  <a:pt x="2656" y="507"/>
                  <a:pt x="2592" y="499"/>
                </a:cubicBezTo>
                <a:cubicBezTo>
                  <a:pt x="2528" y="491"/>
                  <a:pt x="2408" y="507"/>
                  <a:pt x="2352" y="499"/>
                </a:cubicBezTo>
                <a:cubicBezTo>
                  <a:pt x="2296" y="491"/>
                  <a:pt x="2296" y="459"/>
                  <a:pt x="2256" y="451"/>
                </a:cubicBezTo>
                <a:cubicBezTo>
                  <a:pt x="2216" y="443"/>
                  <a:pt x="2176" y="467"/>
                  <a:pt x="2112" y="451"/>
                </a:cubicBezTo>
                <a:cubicBezTo>
                  <a:pt x="2048" y="435"/>
                  <a:pt x="1914" y="401"/>
                  <a:pt x="1872" y="355"/>
                </a:cubicBezTo>
                <a:cubicBezTo>
                  <a:pt x="1830" y="309"/>
                  <a:pt x="1832" y="208"/>
                  <a:pt x="1860" y="175"/>
                </a:cubicBezTo>
                <a:cubicBezTo>
                  <a:pt x="1888" y="142"/>
                  <a:pt x="1996" y="176"/>
                  <a:pt x="2040" y="157"/>
                </a:cubicBezTo>
                <a:cubicBezTo>
                  <a:pt x="2084" y="138"/>
                  <a:pt x="2100" y="87"/>
                  <a:pt x="2124" y="61"/>
                </a:cubicBezTo>
                <a:cubicBezTo>
                  <a:pt x="2148" y="35"/>
                  <a:pt x="2135" y="2"/>
                  <a:pt x="2184" y="1"/>
                </a:cubicBezTo>
                <a:cubicBezTo>
                  <a:pt x="2233" y="0"/>
                  <a:pt x="2382" y="33"/>
                  <a:pt x="2418" y="55"/>
                </a:cubicBezTo>
                <a:cubicBezTo>
                  <a:pt x="2454" y="77"/>
                  <a:pt x="2395" y="111"/>
                  <a:pt x="2400" y="133"/>
                </a:cubicBezTo>
                <a:cubicBezTo>
                  <a:pt x="2405" y="155"/>
                  <a:pt x="2414" y="170"/>
                  <a:pt x="2448" y="187"/>
                </a:cubicBezTo>
                <a:cubicBezTo>
                  <a:pt x="2482" y="204"/>
                  <a:pt x="2572" y="225"/>
                  <a:pt x="2604" y="235"/>
                </a:cubicBezTo>
              </a:path>
            </a:pathLst>
          </a:custGeom>
          <a:noFill/>
          <a:ln w="38100" cap="flat" cmpd="sng">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spcBef>
                <a:spcPct val="20000"/>
              </a:spcBef>
              <a:buClr>
                <a:schemeClr val="hlink"/>
              </a:buClr>
              <a:buSzPct val="70000"/>
              <a:buFont typeface="Wingdings" panose="05000000000000000000" pitchFamily="2" charset="2"/>
              <a:buChar char="S"/>
              <a:defRPr/>
            </a:pPr>
            <a:endParaRPr lang="en-US">
              <a:effectLst>
                <a:outerShdw blurRad="38100" dist="38100" dir="2700000" algn="tl">
                  <a:srgbClr val="000000">
                    <a:alpha val="43137"/>
                  </a:srgbClr>
                </a:outerShdw>
              </a:effectLst>
            </a:endParaRPr>
          </a:p>
        </p:txBody>
      </p:sp>
      <p:sp>
        <p:nvSpPr>
          <p:cNvPr id="359461" name="Text Box 37"/>
          <p:cNvSpPr txBox="1">
            <a:spLocks noChangeArrowheads="1"/>
          </p:cNvSpPr>
          <p:nvPr/>
        </p:nvSpPr>
        <p:spPr bwMode="auto">
          <a:xfrm>
            <a:off x="6019800" y="4800600"/>
            <a:ext cx="381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90000"/>
              </a:lnSpc>
              <a:spcBef>
                <a:spcPct val="50000"/>
              </a:spcBef>
              <a:buClr>
                <a:schemeClr val="hlink"/>
              </a:buClr>
              <a:buSzPct val="70000"/>
              <a:buFont typeface="Wingdings" panose="05000000000000000000" pitchFamily="2" charset="2"/>
              <a:buNone/>
              <a:defRPr/>
            </a:pPr>
            <a:r>
              <a:rPr lang="en-US" altLang="en-US" sz="2000" b="1">
                <a:solidFill>
                  <a:srgbClr val="FF0000"/>
                </a:solidFill>
                <a:latin typeface="Arial" panose="020B0604020202020204" pitchFamily="34" charset="0"/>
                <a:cs typeface="Arial" panose="020B0604020202020204" pitchFamily="34" charset="0"/>
              </a:rPr>
              <a:t>5.</a:t>
            </a:r>
          </a:p>
        </p:txBody>
      </p:sp>
      <p:sp>
        <p:nvSpPr>
          <p:cNvPr id="359462" name="Text Box 38"/>
          <p:cNvSpPr txBox="1">
            <a:spLocks noChangeArrowheads="1"/>
          </p:cNvSpPr>
          <p:nvPr/>
        </p:nvSpPr>
        <p:spPr bwMode="auto">
          <a:xfrm>
            <a:off x="6172200" y="4572000"/>
            <a:ext cx="381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90000"/>
              </a:lnSpc>
              <a:spcBef>
                <a:spcPct val="50000"/>
              </a:spcBef>
              <a:buClr>
                <a:schemeClr val="hlink"/>
              </a:buClr>
              <a:buSzPct val="70000"/>
              <a:buFont typeface="Wingdings" panose="05000000000000000000" pitchFamily="2" charset="2"/>
              <a:buNone/>
              <a:defRPr/>
            </a:pPr>
            <a:r>
              <a:rPr lang="en-US" altLang="en-US" sz="2000" b="1">
                <a:solidFill>
                  <a:srgbClr val="FF0000"/>
                </a:solidFill>
                <a:latin typeface="Arial" panose="020B0604020202020204" pitchFamily="34" charset="0"/>
                <a:cs typeface="Arial" panose="020B0604020202020204" pitchFamily="34" charset="0"/>
              </a:rPr>
              <a:t>6.</a:t>
            </a:r>
          </a:p>
        </p:txBody>
      </p:sp>
      <p:sp>
        <p:nvSpPr>
          <p:cNvPr id="359463" name="Text Box 39"/>
          <p:cNvSpPr txBox="1">
            <a:spLocks noChangeArrowheads="1"/>
          </p:cNvSpPr>
          <p:nvPr/>
        </p:nvSpPr>
        <p:spPr bwMode="auto">
          <a:xfrm>
            <a:off x="8229600" y="4114800"/>
            <a:ext cx="45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90000"/>
              </a:lnSpc>
              <a:spcBef>
                <a:spcPct val="50000"/>
              </a:spcBef>
              <a:buClr>
                <a:schemeClr val="hlink"/>
              </a:buClr>
              <a:buSzPct val="70000"/>
              <a:buFont typeface="Wingdings" panose="05000000000000000000" pitchFamily="2" charset="2"/>
              <a:buNone/>
              <a:defRPr/>
            </a:pPr>
            <a:r>
              <a:rPr lang="en-US" altLang="en-US" sz="2000" b="1">
                <a:solidFill>
                  <a:srgbClr val="FF0000"/>
                </a:solidFill>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1684450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9601200"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Box 3"/>
          <p:cNvSpPr txBox="1">
            <a:spLocks noChangeArrowheads="1"/>
          </p:cNvSpPr>
          <p:nvPr/>
        </p:nvSpPr>
        <p:spPr bwMode="auto">
          <a:xfrm>
            <a:off x="228600" y="6400801"/>
            <a:ext cx="3200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r>
              <a:rPr lang="en-US" altLang="en-US" sz="1400" i="1" dirty="0">
                <a:latin typeface="Arial" panose="020B0604020202020204" pitchFamily="34" charset="0"/>
                <a:cs typeface="Arial" panose="020B0604020202020204" pitchFamily="34" charset="0"/>
              </a:rPr>
              <a:t>Photo: Dave Swanson</a:t>
            </a:r>
          </a:p>
        </p:txBody>
      </p:sp>
    </p:spTree>
    <p:extLst>
      <p:ext uri="{BB962C8B-B14F-4D97-AF65-F5344CB8AC3E}">
        <p14:creationId xmlns:p14="http://schemas.microsoft.com/office/powerpoint/2010/main" val="3280377010"/>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7"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266" y="469901"/>
            <a:ext cx="7484882" cy="554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Box 3"/>
          <p:cNvSpPr txBox="1">
            <a:spLocks noChangeArrowheads="1"/>
          </p:cNvSpPr>
          <p:nvPr/>
        </p:nvSpPr>
        <p:spPr bwMode="auto">
          <a:xfrm>
            <a:off x="867266" y="6019801"/>
            <a:ext cx="3200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r>
              <a:rPr lang="en-US" altLang="en-US" sz="1400" i="1" dirty="0">
                <a:latin typeface="+mn-lt"/>
              </a:rPr>
              <a:t>Photo: Dave Swanson</a:t>
            </a:r>
          </a:p>
        </p:txBody>
      </p:sp>
    </p:spTree>
    <p:extLst>
      <p:ext uri="{BB962C8B-B14F-4D97-AF65-F5344CB8AC3E}">
        <p14:creationId xmlns:p14="http://schemas.microsoft.com/office/powerpoint/2010/main" val="3402418986"/>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Rot="1" noChangeArrowheads="1"/>
          </p:cNvSpPr>
          <p:nvPr>
            <p:ph type="title"/>
          </p:nvPr>
        </p:nvSpPr>
        <p:spPr/>
        <p:txBody>
          <a:bodyPr/>
          <a:lstStyle/>
          <a:p>
            <a:pPr eaLnBrk="1" hangingPunct="1"/>
            <a:r>
              <a:rPr lang="en-US" altLang="en-US" dirty="0">
                <a:solidFill>
                  <a:srgbClr val="1B6C49"/>
                </a:solidFill>
                <a:effectLst/>
              </a:rPr>
              <a:t>Summary</a:t>
            </a:r>
          </a:p>
        </p:txBody>
      </p:sp>
      <p:sp>
        <p:nvSpPr>
          <p:cNvPr id="26628" name="Rectangle 3"/>
          <p:cNvSpPr>
            <a:spLocks noGrp="1" noChangeArrowheads="1"/>
          </p:cNvSpPr>
          <p:nvPr>
            <p:ph type="body" idx="1"/>
          </p:nvPr>
        </p:nvSpPr>
        <p:spPr>
          <a:xfrm>
            <a:off x="457200" y="844150"/>
            <a:ext cx="8382000" cy="5334000"/>
          </a:xfrm>
        </p:spPr>
        <p:txBody>
          <a:bodyPr/>
          <a:lstStyle/>
          <a:p>
            <a:pPr eaLnBrk="1" hangingPunct="1">
              <a:buFont typeface="Arial" panose="020B0604020202020204" pitchFamily="34" charset="0"/>
              <a:buChar char="•"/>
            </a:pPr>
            <a:r>
              <a:rPr lang="en-US" altLang="en-US" sz="2800" dirty="0">
                <a:solidFill>
                  <a:srgbClr val="202030"/>
                </a:solidFill>
                <a:effectLst/>
              </a:rPr>
              <a:t>Have </a:t>
            </a:r>
            <a:r>
              <a:rPr lang="en-US" altLang="en-US" sz="2800" u="sng" dirty="0">
                <a:solidFill>
                  <a:srgbClr val="202030"/>
                </a:solidFill>
                <a:effectLst/>
              </a:rPr>
              <a:t>equipment, tools and safety items</a:t>
            </a:r>
            <a:r>
              <a:rPr lang="en-US" altLang="en-US" sz="2800" dirty="0">
                <a:solidFill>
                  <a:srgbClr val="202030"/>
                </a:solidFill>
                <a:effectLst/>
              </a:rPr>
              <a:t> available.</a:t>
            </a:r>
          </a:p>
          <a:p>
            <a:pPr eaLnBrk="1" hangingPunct="1">
              <a:buFont typeface="Arial" panose="020B0604020202020204" pitchFamily="34" charset="0"/>
              <a:buChar char="•"/>
            </a:pPr>
            <a:r>
              <a:rPr lang="en-US" altLang="en-US" sz="2800" dirty="0">
                <a:solidFill>
                  <a:srgbClr val="202030"/>
                </a:solidFill>
                <a:effectLst/>
              </a:rPr>
              <a:t>Work your way to high volume/high priority bridges first.  Know your </a:t>
            </a:r>
            <a:r>
              <a:rPr lang="en-US" altLang="en-US" sz="2800" u="sng" dirty="0">
                <a:solidFill>
                  <a:srgbClr val="202030"/>
                </a:solidFill>
                <a:effectLst/>
              </a:rPr>
              <a:t>lifelines</a:t>
            </a:r>
            <a:r>
              <a:rPr lang="en-US" altLang="en-US" sz="2800" dirty="0">
                <a:solidFill>
                  <a:srgbClr val="202030"/>
                </a:solidFill>
                <a:effectLst/>
              </a:rPr>
              <a:t>.</a:t>
            </a:r>
          </a:p>
          <a:p>
            <a:pPr eaLnBrk="1" hangingPunct="1">
              <a:buFont typeface="Arial" panose="020B0604020202020204" pitchFamily="34" charset="0"/>
              <a:buChar char="•"/>
            </a:pPr>
            <a:r>
              <a:rPr lang="en-US" altLang="en-US" sz="2800" u="sng" dirty="0">
                <a:solidFill>
                  <a:srgbClr val="202030"/>
                </a:solidFill>
                <a:effectLst/>
              </a:rPr>
              <a:t>Conduct inspections</a:t>
            </a:r>
            <a:r>
              <a:rPr lang="en-US" altLang="en-US" sz="2800" dirty="0">
                <a:solidFill>
                  <a:srgbClr val="202030"/>
                </a:solidFill>
                <a:effectLst/>
              </a:rPr>
              <a:t> in your area ASAP after seismic event – inspect all 10 bridge components.</a:t>
            </a:r>
          </a:p>
          <a:p>
            <a:pPr eaLnBrk="1" hangingPunct="1">
              <a:buFont typeface="Arial" panose="020B0604020202020204" pitchFamily="34" charset="0"/>
              <a:buChar char="•"/>
            </a:pPr>
            <a:r>
              <a:rPr lang="en-US" altLang="en-US" sz="2800" u="sng" dirty="0">
                <a:solidFill>
                  <a:srgbClr val="202030"/>
                </a:solidFill>
                <a:effectLst/>
              </a:rPr>
              <a:t>Document findings</a:t>
            </a:r>
            <a:r>
              <a:rPr lang="en-US" altLang="en-US" sz="2800" dirty="0">
                <a:solidFill>
                  <a:srgbClr val="202030"/>
                </a:solidFill>
                <a:effectLst/>
              </a:rPr>
              <a:t> on paper forms and report bridges inspected and damage found.</a:t>
            </a:r>
          </a:p>
          <a:p>
            <a:pPr eaLnBrk="1" hangingPunct="1">
              <a:buFont typeface="Arial" panose="020B0604020202020204" pitchFamily="34" charset="0"/>
              <a:buChar char="•"/>
            </a:pPr>
            <a:r>
              <a:rPr lang="en-US" altLang="en-US" sz="2800" u="sng" dirty="0">
                <a:solidFill>
                  <a:srgbClr val="202030"/>
                </a:solidFill>
                <a:effectLst/>
              </a:rPr>
              <a:t>Close damaged and failed bridges</a:t>
            </a:r>
            <a:r>
              <a:rPr lang="en-US" altLang="en-US" sz="2800" dirty="0">
                <a:solidFill>
                  <a:srgbClr val="202030"/>
                </a:solidFill>
                <a:effectLst/>
              </a:rPr>
              <a:t> to protect the public – report closures.</a:t>
            </a:r>
          </a:p>
          <a:p>
            <a:pPr eaLnBrk="1" hangingPunct="1">
              <a:buFont typeface="Arial" panose="020B0604020202020204" pitchFamily="34" charset="0"/>
              <a:buChar char="•"/>
            </a:pPr>
            <a:r>
              <a:rPr lang="en-US" altLang="en-US" sz="2800" u="sng" dirty="0">
                <a:solidFill>
                  <a:srgbClr val="202030"/>
                </a:solidFill>
                <a:effectLst/>
              </a:rPr>
              <a:t>Practice personal and public safety.</a:t>
            </a:r>
          </a:p>
        </p:txBody>
      </p:sp>
    </p:spTree>
    <p:extLst>
      <p:ext uri="{BB962C8B-B14F-4D97-AF65-F5344CB8AC3E}">
        <p14:creationId xmlns:p14="http://schemas.microsoft.com/office/powerpoint/2010/main" val="1949918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sz="half" idx="1"/>
          </p:nvPr>
        </p:nvSpPr>
        <p:spPr>
          <a:xfrm>
            <a:off x="685800" y="1116281"/>
            <a:ext cx="7383544" cy="4979719"/>
          </a:xfrm>
          <a:noFill/>
        </p:spPr>
        <p:txBody>
          <a:bodyPr/>
          <a:lstStyle/>
          <a:p>
            <a:pPr>
              <a:buFontTx/>
              <a:buNone/>
            </a:pPr>
            <a:endParaRPr lang="en-US" altLang="en-US" sz="2800" dirty="0"/>
          </a:p>
          <a:p>
            <a:pPr>
              <a:buFontTx/>
              <a:buNone/>
            </a:pPr>
            <a:endParaRPr lang="en-US" altLang="en-US" sz="2800" dirty="0"/>
          </a:p>
          <a:p>
            <a:pPr>
              <a:buFontTx/>
              <a:buNone/>
            </a:pPr>
            <a:endParaRPr lang="en-US" altLang="en-US" sz="2800" dirty="0"/>
          </a:p>
          <a:p>
            <a:pPr algn="ctr">
              <a:buFontTx/>
              <a:buNone/>
            </a:pPr>
            <a:r>
              <a:rPr lang="en-US" altLang="en-US" sz="3600" b="1" dirty="0">
                <a:solidFill>
                  <a:schemeClr val="tx1">
                    <a:lumMod val="75000"/>
                    <a:lumOff val="25000"/>
                  </a:schemeClr>
                </a:solidFill>
                <a:latin typeface="Arial Black" panose="020B0A04020102020204" pitchFamily="34" charset="0"/>
              </a:rPr>
              <a:t>Family Protection Plan</a:t>
            </a:r>
          </a:p>
          <a:p>
            <a:pPr>
              <a:buFontTx/>
              <a:buNone/>
            </a:pPr>
            <a:endParaRPr lang="en-US" altLang="en-US" sz="2800" dirty="0"/>
          </a:p>
          <a:p>
            <a:pPr>
              <a:buFontTx/>
              <a:buNone/>
            </a:pPr>
            <a:endParaRPr lang="en-US" altLang="en-US" sz="2800" dirty="0"/>
          </a:p>
          <a:p>
            <a:pPr>
              <a:buFontTx/>
              <a:buNone/>
            </a:pPr>
            <a:r>
              <a:rPr lang="en-US" altLang="en-US" sz="2800" dirty="0"/>
              <a:t/>
            </a:r>
            <a:br>
              <a:rPr lang="en-US" altLang="en-US" sz="2800" dirty="0"/>
            </a:br>
            <a:r>
              <a:rPr lang="en-US" altLang="en-US" sz="2800" dirty="0"/>
              <a:t/>
            </a:r>
            <a:br>
              <a:rPr lang="en-US" altLang="en-US" sz="2800" dirty="0"/>
            </a:br>
            <a:r>
              <a:rPr lang="en-US" altLang="en-US" sz="2800" dirty="0"/>
              <a:t/>
            </a:r>
            <a:br>
              <a:rPr lang="en-US" altLang="en-US" sz="2800" dirty="0"/>
            </a:br>
            <a:r>
              <a:rPr lang="en-US" altLang="en-US" sz="2800" dirty="0"/>
              <a:t/>
            </a:r>
            <a:br>
              <a:rPr lang="en-US" altLang="en-US" sz="2800" dirty="0"/>
            </a:br>
            <a:endParaRPr lang="en-US" altLang="en-US" sz="2800" dirty="0"/>
          </a:p>
          <a:p>
            <a:pPr>
              <a:buFontTx/>
              <a:buNone/>
            </a:pPr>
            <a:endParaRPr lang="en-US" altLang="en-US" sz="2800" dirty="0"/>
          </a:p>
        </p:txBody>
      </p:sp>
    </p:spTree>
    <p:extLst>
      <p:ext uri="{BB962C8B-B14F-4D97-AF65-F5344CB8AC3E}">
        <p14:creationId xmlns:p14="http://schemas.microsoft.com/office/powerpoint/2010/main" val="1391083023"/>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p:spPr>
        <p:txBody>
          <a:bodyPr/>
          <a:lstStyle/>
          <a:p>
            <a:r>
              <a:rPr lang="en-US" altLang="en-US" dirty="0"/>
              <a:t>Self and Family Plan</a:t>
            </a:r>
          </a:p>
        </p:txBody>
      </p:sp>
      <p:sp>
        <p:nvSpPr>
          <p:cNvPr id="8195" name="Rectangle 3"/>
          <p:cNvSpPr>
            <a:spLocks noGrp="1" noChangeArrowheads="1"/>
          </p:cNvSpPr>
          <p:nvPr>
            <p:ph type="body" idx="1"/>
          </p:nvPr>
        </p:nvSpPr>
        <p:spPr>
          <a:xfrm>
            <a:off x="457200" y="938152"/>
            <a:ext cx="8229600" cy="5188012"/>
          </a:xfrm>
          <a:noFill/>
        </p:spPr>
        <p:txBody>
          <a:bodyPr/>
          <a:lstStyle/>
          <a:p>
            <a:pPr marL="0" indent="0">
              <a:buFontTx/>
              <a:buNone/>
            </a:pPr>
            <a:r>
              <a:rPr lang="en-US" altLang="en-US" sz="2800" dirty="0"/>
              <a:t>“An employee that is overly concerned about his or her family is darn near worthless.  The investment in dealing with this concern pays big dividends in the long run. Of course, pre-earthquake planning at home can prove to be invaluable for all concerned.”</a:t>
            </a:r>
            <a:br>
              <a:rPr lang="en-US" altLang="en-US" sz="2800" dirty="0"/>
            </a:br>
            <a:r>
              <a:rPr lang="en-US" altLang="en-US" sz="2800" i="1" dirty="0"/>
              <a:t>(Richard J. Evans, San Francisco Fire Chief, October 17, 1989)</a:t>
            </a:r>
          </a:p>
        </p:txBody>
      </p:sp>
    </p:spTree>
    <p:extLst>
      <p:ext uri="{BB962C8B-B14F-4D97-AF65-F5344CB8AC3E}">
        <p14:creationId xmlns:p14="http://schemas.microsoft.com/office/powerpoint/2010/main" val="774353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p:spPr>
        <p:txBody>
          <a:bodyPr/>
          <a:lstStyle/>
          <a:p>
            <a:r>
              <a:rPr lang="en-US" altLang="en-US"/>
              <a:t>Self and Family Plan</a:t>
            </a:r>
          </a:p>
        </p:txBody>
      </p:sp>
      <p:sp>
        <p:nvSpPr>
          <p:cNvPr id="10243" name="Rectangle 3"/>
          <p:cNvSpPr>
            <a:spLocks noGrp="1" noChangeArrowheads="1"/>
          </p:cNvSpPr>
          <p:nvPr>
            <p:ph type="body" idx="1"/>
          </p:nvPr>
        </p:nvSpPr>
        <p:spPr>
          <a:xfrm>
            <a:off x="516118" y="932026"/>
            <a:ext cx="6561576" cy="1923853"/>
          </a:xfrm>
          <a:noFill/>
        </p:spPr>
        <p:txBody>
          <a:bodyPr/>
          <a:lstStyle/>
          <a:p>
            <a:pPr>
              <a:spcBef>
                <a:spcPts val="0"/>
              </a:spcBef>
              <a:buFont typeface="Arial" panose="020B0604020202020204" pitchFamily="34" charset="0"/>
              <a:buChar char="•"/>
            </a:pPr>
            <a:r>
              <a:rPr lang="en-US" altLang="en-US" sz="2800" dirty="0"/>
              <a:t>Am I really prepared?</a:t>
            </a:r>
          </a:p>
          <a:p>
            <a:pPr>
              <a:spcBef>
                <a:spcPts val="0"/>
              </a:spcBef>
              <a:buFont typeface="Arial" panose="020B0604020202020204" pitchFamily="34" charset="0"/>
              <a:buChar char="•"/>
            </a:pPr>
            <a:r>
              <a:rPr lang="en-US" altLang="en-US" sz="2800" kern="0" dirty="0">
                <a:solidFill>
                  <a:sysClr val="windowText" lastClr="000000"/>
                </a:solidFill>
              </a:rPr>
              <a:t>What’s there to worry about?</a:t>
            </a:r>
          </a:p>
          <a:p>
            <a:pPr>
              <a:spcBef>
                <a:spcPts val="0"/>
              </a:spcBef>
              <a:buFont typeface="Arial" panose="020B0604020202020204" pitchFamily="34" charset="0"/>
              <a:buChar char="•"/>
            </a:pPr>
            <a:r>
              <a:rPr lang="en-US" altLang="en-US" sz="2800" kern="0" dirty="0">
                <a:solidFill>
                  <a:sysClr val="windowText" lastClr="000000"/>
                </a:solidFill>
              </a:rPr>
              <a:t>How bad could it be?</a:t>
            </a:r>
          </a:p>
          <a:p>
            <a:pPr>
              <a:spcBef>
                <a:spcPts val="0"/>
              </a:spcBef>
              <a:buFont typeface="Arial" panose="020B0604020202020204" pitchFamily="34" charset="0"/>
              <a:buChar char="•"/>
            </a:pPr>
            <a:r>
              <a:rPr lang="en-US" altLang="en-US" sz="2800" kern="0" dirty="0">
                <a:solidFill>
                  <a:sysClr val="windowText" lastClr="000000"/>
                </a:solidFill>
              </a:rPr>
              <a:t>What can I do?</a:t>
            </a:r>
            <a:endParaRPr lang="en-US" altLang="en-US" sz="2800" dirty="0"/>
          </a:p>
        </p:txBody>
      </p:sp>
    </p:spTree>
    <p:extLst>
      <p:ext uri="{BB962C8B-B14F-4D97-AF65-F5344CB8AC3E}">
        <p14:creationId xmlns:p14="http://schemas.microsoft.com/office/powerpoint/2010/main" val="546110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p:spPr>
        <p:txBody>
          <a:bodyPr/>
          <a:lstStyle/>
          <a:p>
            <a:r>
              <a:rPr lang="en-US" altLang="en-US"/>
              <a:t>Self and Family Plan</a:t>
            </a:r>
          </a:p>
        </p:txBody>
      </p:sp>
      <p:sp>
        <p:nvSpPr>
          <p:cNvPr id="32771" name="Rectangle 3"/>
          <p:cNvSpPr>
            <a:spLocks noGrp="1" noChangeArrowheads="1"/>
          </p:cNvSpPr>
          <p:nvPr>
            <p:ph type="body" idx="1"/>
          </p:nvPr>
        </p:nvSpPr>
        <p:spPr>
          <a:xfrm>
            <a:off x="457200" y="899576"/>
            <a:ext cx="8592532" cy="4525963"/>
          </a:xfrm>
          <a:noFill/>
        </p:spPr>
        <p:txBody>
          <a:bodyPr/>
          <a:lstStyle/>
          <a:p>
            <a:pPr marL="0" indent="0">
              <a:buFontTx/>
              <a:buNone/>
            </a:pPr>
            <a:r>
              <a:rPr lang="en-US" altLang="en-US" sz="2800" b="1" dirty="0"/>
              <a:t>STEP 1:</a:t>
            </a:r>
            <a:r>
              <a:rPr lang="en-US" altLang="en-US" sz="2800" dirty="0"/>
              <a:t>	Find out which disasters you may experience where you live.</a:t>
            </a:r>
          </a:p>
          <a:p>
            <a:pPr marL="0" indent="0">
              <a:buFontTx/>
              <a:buNone/>
            </a:pPr>
            <a:endParaRPr lang="en-US" altLang="en-US" sz="2800" b="1" dirty="0"/>
          </a:p>
          <a:p>
            <a:pPr marL="0" indent="0">
              <a:buFontTx/>
              <a:buNone/>
            </a:pPr>
            <a:r>
              <a:rPr lang="en-US" altLang="en-US" sz="2800" b="1" dirty="0"/>
              <a:t>STEP 2:</a:t>
            </a:r>
            <a:r>
              <a:rPr lang="en-US" altLang="en-US" sz="2800" dirty="0"/>
              <a:t>	Create a plan with your family.</a:t>
            </a:r>
            <a:endParaRPr lang="en-US" altLang="en-US" sz="2800" b="1" dirty="0"/>
          </a:p>
          <a:p>
            <a:pPr marL="0" indent="0">
              <a:buFontTx/>
              <a:buNone/>
            </a:pPr>
            <a:endParaRPr lang="en-US" altLang="en-US" sz="2800" b="1" dirty="0"/>
          </a:p>
          <a:p>
            <a:pPr marL="0" indent="0">
              <a:buFontTx/>
              <a:buNone/>
            </a:pPr>
            <a:r>
              <a:rPr lang="en-US" altLang="en-US" sz="2800" b="1" dirty="0"/>
              <a:t>STEP 3:</a:t>
            </a:r>
            <a:r>
              <a:rPr lang="en-US" altLang="en-US" sz="2800" dirty="0"/>
              <a:t>	Put your plan into action.</a:t>
            </a:r>
          </a:p>
          <a:p>
            <a:pPr marL="0" indent="0">
              <a:buFontTx/>
              <a:buNone/>
            </a:pPr>
            <a:endParaRPr lang="en-US" altLang="en-US" sz="2800" dirty="0"/>
          </a:p>
          <a:p>
            <a:pPr marL="0" indent="0">
              <a:buFontTx/>
              <a:buNone/>
            </a:pPr>
            <a:r>
              <a:rPr lang="en-US" altLang="en-US" sz="2800" b="1" dirty="0"/>
              <a:t>STEP 4:</a:t>
            </a:r>
            <a:r>
              <a:rPr lang="en-US" altLang="en-US" sz="2800" dirty="0"/>
              <a:t>	Practice and maintain your plan.</a:t>
            </a:r>
          </a:p>
        </p:txBody>
      </p:sp>
    </p:spTree>
    <p:extLst>
      <p:ext uri="{BB962C8B-B14F-4D97-AF65-F5344CB8AC3E}">
        <p14:creationId xmlns:p14="http://schemas.microsoft.com/office/powerpoint/2010/main" val="547067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noFill/>
        </p:spPr>
        <p:txBody>
          <a:bodyPr/>
          <a:lstStyle/>
          <a:p>
            <a:r>
              <a:rPr lang="en-US" altLang="en-US"/>
              <a:t>Self and Family Plan </a:t>
            </a:r>
          </a:p>
        </p:txBody>
      </p:sp>
      <p:sp>
        <p:nvSpPr>
          <p:cNvPr id="83971" name="Rectangle 3"/>
          <p:cNvSpPr>
            <a:spLocks noGrp="1" noChangeArrowheads="1"/>
          </p:cNvSpPr>
          <p:nvPr>
            <p:ph type="body" idx="1"/>
          </p:nvPr>
        </p:nvSpPr>
        <p:spPr>
          <a:xfrm>
            <a:off x="605642" y="2006339"/>
            <a:ext cx="7932716" cy="2514600"/>
          </a:xfrm>
          <a:noFill/>
        </p:spPr>
        <p:txBody>
          <a:bodyPr/>
          <a:lstStyle/>
          <a:p>
            <a:pPr>
              <a:buFontTx/>
              <a:buNone/>
            </a:pPr>
            <a:r>
              <a:rPr lang="en-US" altLang="en-US" sz="2800" b="1" dirty="0"/>
              <a:t>ACT NOW!!!</a:t>
            </a:r>
            <a:endParaRPr lang="en-US" altLang="en-US" sz="2800" dirty="0"/>
          </a:p>
          <a:p>
            <a:pPr>
              <a:buFontTx/>
              <a:buNone/>
            </a:pPr>
            <a:r>
              <a:rPr lang="en-US" altLang="en-US" sz="2800" b="1" dirty="0">
                <a:solidFill>
                  <a:srgbClr val="FF0033"/>
                </a:solidFill>
              </a:rPr>
              <a:t>IF YOU FAIL TO DO SOMETHING IN </a:t>
            </a:r>
          </a:p>
          <a:p>
            <a:pPr>
              <a:buFontTx/>
              <a:buNone/>
            </a:pPr>
            <a:r>
              <a:rPr lang="en-US" altLang="en-US" sz="2800" b="1" dirty="0">
                <a:solidFill>
                  <a:srgbClr val="FF0033"/>
                </a:solidFill>
              </a:rPr>
              <a:t>THE NEXT 24 HOURS - YOU WILL </a:t>
            </a:r>
          </a:p>
          <a:p>
            <a:pPr>
              <a:buFontTx/>
              <a:buNone/>
            </a:pPr>
            <a:r>
              <a:rPr lang="en-US" altLang="en-US" sz="2800" b="1" dirty="0">
                <a:solidFill>
                  <a:srgbClr val="FF0033"/>
                </a:solidFill>
              </a:rPr>
              <a:t>PROBABLY DO NOTHING AT ALL!!!</a:t>
            </a:r>
          </a:p>
        </p:txBody>
      </p:sp>
      <p:sp>
        <p:nvSpPr>
          <p:cNvPr id="31748" name="TextBox 1"/>
          <p:cNvSpPr txBox="1">
            <a:spLocks noChangeArrowheads="1"/>
          </p:cNvSpPr>
          <p:nvPr/>
        </p:nvSpPr>
        <p:spPr bwMode="auto">
          <a:xfrm>
            <a:off x="2318995" y="4949092"/>
            <a:ext cx="449658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5400" dirty="0">
                <a:latin typeface="+mn-lt"/>
              </a:rPr>
              <a:t>Thank You</a:t>
            </a:r>
          </a:p>
        </p:txBody>
      </p:sp>
    </p:spTree>
    <p:extLst>
      <p:ext uri="{BB962C8B-B14F-4D97-AF65-F5344CB8AC3E}">
        <p14:creationId xmlns:p14="http://schemas.microsoft.com/office/powerpoint/2010/main" val="1317976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rrowheads="1"/>
          </p:cNvSpPr>
          <p:nvPr>
            <p:ph type="title"/>
          </p:nvPr>
        </p:nvSpPr>
        <p:spPr>
          <a:xfrm>
            <a:off x="457200" y="274638"/>
            <a:ext cx="8229600" cy="639762"/>
          </a:xfrm>
        </p:spPr>
        <p:txBody>
          <a:bodyPr/>
          <a:lstStyle/>
          <a:p>
            <a:pPr eaLnBrk="1" hangingPunct="1">
              <a:defRPr/>
            </a:pPr>
            <a:r>
              <a:rPr lang="en-US" altLang="en-US" dirty="0"/>
              <a:t>11. Finishing up</a:t>
            </a:r>
            <a:endParaRPr lang="en-US" altLang="en-US" sz="3200" dirty="0">
              <a:solidFill>
                <a:schemeClr val="tx1">
                  <a:lumMod val="65000"/>
                  <a:lumOff val="35000"/>
                </a:schemeClr>
              </a:solidFill>
            </a:endParaRPr>
          </a:p>
        </p:txBody>
      </p:sp>
      <p:pic>
        <p:nvPicPr>
          <p:cNvPr id="32771" name="Picture 3" descr="BridgeProfile2"/>
          <p:cNvPicPr>
            <a:picLocks noGrp="1" noChangeAspect="1" noChangeArrowheads="1"/>
          </p:cNvPicPr>
          <p:nvPr>
            <p:ph idx="1"/>
          </p:nvPr>
        </p:nvPicPr>
        <p:blipFill>
          <a:blip r:embed="rId2" cstate="print">
            <a:lum contrast="12000"/>
            <a:extLst>
              <a:ext uri="{28A0092B-C50C-407E-A947-70E740481C1C}">
                <a14:useLocalDpi xmlns:a14="http://schemas.microsoft.com/office/drawing/2010/main" val="0"/>
              </a:ext>
            </a:extLst>
          </a:blip>
          <a:srcRect/>
          <a:stretch>
            <a:fillRect/>
          </a:stretch>
        </p:blipFill>
        <p:spPr>
          <a:xfrm>
            <a:off x="457200" y="1752600"/>
            <a:ext cx="8229600" cy="4138613"/>
          </a:xfrm>
          <a:noFill/>
          <a:ln w="38100" cap="flat" algn="ctr">
            <a:solidFill>
              <a:srgbClr val="191925"/>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359428" name="Text Box 4"/>
          <p:cNvSpPr txBox="1">
            <a:spLocks noChangeArrowheads="1"/>
          </p:cNvSpPr>
          <p:nvPr/>
        </p:nvSpPr>
        <p:spPr bwMode="auto">
          <a:xfrm>
            <a:off x="1676400" y="2438400"/>
            <a:ext cx="45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90000"/>
              </a:lnSpc>
              <a:spcBef>
                <a:spcPct val="50000"/>
              </a:spcBef>
              <a:buClr>
                <a:srgbClr val="CCECFF"/>
              </a:buClr>
              <a:buSzPct val="70000"/>
              <a:buFont typeface="Wingdings" panose="05000000000000000000" pitchFamily="2" charset="2"/>
              <a:buNone/>
              <a:defRPr/>
            </a:pPr>
            <a:r>
              <a:rPr lang="en-US" altLang="en-US" sz="2000" b="1">
                <a:solidFill>
                  <a:srgbClr val="FF0000"/>
                </a:solidFill>
                <a:latin typeface="Arial" panose="020B0604020202020204" pitchFamily="34" charset="0"/>
                <a:cs typeface="Arial" panose="020B0604020202020204" pitchFamily="34" charset="0"/>
              </a:rPr>
              <a:t>1.</a:t>
            </a:r>
          </a:p>
        </p:txBody>
      </p:sp>
      <p:sp>
        <p:nvSpPr>
          <p:cNvPr id="359429" name="Text Box 5"/>
          <p:cNvSpPr txBox="1">
            <a:spLocks noChangeArrowheads="1"/>
          </p:cNvSpPr>
          <p:nvPr/>
        </p:nvSpPr>
        <p:spPr bwMode="auto">
          <a:xfrm>
            <a:off x="457200" y="2133601"/>
            <a:ext cx="457200"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90000"/>
              </a:lnSpc>
              <a:spcBef>
                <a:spcPct val="50000"/>
              </a:spcBef>
              <a:buClr>
                <a:srgbClr val="CCECFF"/>
              </a:buClr>
              <a:buSzPct val="70000"/>
              <a:buFont typeface="Wingdings" panose="05000000000000000000" pitchFamily="2" charset="2"/>
              <a:buNone/>
              <a:defRPr/>
            </a:pPr>
            <a:r>
              <a:rPr lang="en-US" altLang="en-US" sz="2800" b="1" dirty="0">
                <a:solidFill>
                  <a:srgbClr val="FF0000"/>
                </a:solidFill>
                <a:latin typeface="Comic Sans MS" pitchFamily="66" charset="0"/>
              </a:rPr>
              <a:t>X</a:t>
            </a:r>
          </a:p>
        </p:txBody>
      </p:sp>
      <p:sp>
        <p:nvSpPr>
          <p:cNvPr id="359430" name="Freeform 6"/>
          <p:cNvSpPr>
            <a:spLocks/>
          </p:cNvSpPr>
          <p:nvPr/>
        </p:nvSpPr>
        <p:spPr bwMode="auto">
          <a:xfrm>
            <a:off x="838200" y="2346326"/>
            <a:ext cx="909638" cy="387351"/>
          </a:xfrm>
          <a:custGeom>
            <a:avLst/>
            <a:gdLst>
              <a:gd name="T0" fmla="*/ 0 w 573"/>
              <a:gd name="T1" fmla="*/ 154 h 244"/>
              <a:gd name="T2" fmla="*/ 120 w 573"/>
              <a:gd name="T3" fmla="*/ 238 h 244"/>
              <a:gd name="T4" fmla="*/ 222 w 573"/>
              <a:gd name="T5" fmla="*/ 190 h 244"/>
              <a:gd name="T6" fmla="*/ 222 w 573"/>
              <a:gd name="T7" fmla="*/ 40 h 244"/>
              <a:gd name="T8" fmla="*/ 360 w 573"/>
              <a:gd name="T9" fmla="*/ 22 h 244"/>
              <a:gd name="T10" fmla="*/ 573 w 573"/>
              <a:gd name="T11" fmla="*/ 172 h 244"/>
            </a:gdLst>
            <a:ahLst/>
            <a:cxnLst>
              <a:cxn ang="0">
                <a:pos x="T0" y="T1"/>
              </a:cxn>
              <a:cxn ang="0">
                <a:pos x="T2" y="T3"/>
              </a:cxn>
              <a:cxn ang="0">
                <a:pos x="T4" y="T5"/>
              </a:cxn>
              <a:cxn ang="0">
                <a:pos x="T6" y="T7"/>
              </a:cxn>
              <a:cxn ang="0">
                <a:pos x="T8" y="T9"/>
              </a:cxn>
              <a:cxn ang="0">
                <a:pos x="T10" y="T11"/>
              </a:cxn>
            </a:cxnLst>
            <a:rect l="0" t="0" r="r" b="b"/>
            <a:pathLst>
              <a:path w="573" h="244">
                <a:moveTo>
                  <a:pt x="0" y="154"/>
                </a:moveTo>
                <a:cubicBezTo>
                  <a:pt x="20" y="168"/>
                  <a:pt x="83" y="232"/>
                  <a:pt x="120" y="238"/>
                </a:cubicBezTo>
                <a:cubicBezTo>
                  <a:pt x="157" y="244"/>
                  <a:pt x="205" y="223"/>
                  <a:pt x="222" y="190"/>
                </a:cubicBezTo>
                <a:cubicBezTo>
                  <a:pt x="239" y="157"/>
                  <a:pt x="199" y="68"/>
                  <a:pt x="222" y="40"/>
                </a:cubicBezTo>
                <a:cubicBezTo>
                  <a:pt x="245" y="12"/>
                  <a:pt x="302" y="0"/>
                  <a:pt x="360" y="22"/>
                </a:cubicBezTo>
                <a:cubicBezTo>
                  <a:pt x="418" y="44"/>
                  <a:pt x="529" y="141"/>
                  <a:pt x="573" y="172"/>
                </a:cubicBezTo>
              </a:path>
            </a:pathLst>
          </a:custGeom>
          <a:noFill/>
          <a:ln w="38100" cap="flat" cmpd="sng">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spcBef>
                <a:spcPct val="20000"/>
              </a:spcBef>
              <a:buClr>
                <a:srgbClr val="CCECFF"/>
              </a:buClr>
              <a:buSzPct val="70000"/>
              <a:buFont typeface="Wingdings" panose="05000000000000000000" pitchFamily="2" charset="2"/>
              <a:buChar char="S"/>
              <a:defRPr/>
            </a:pPr>
            <a:endParaRPr lang="en-US">
              <a:solidFill>
                <a:srgbClr val="FFFFFF"/>
              </a:solidFill>
              <a:effectLst>
                <a:outerShdw blurRad="38100" dist="38100" dir="2700000" algn="tl">
                  <a:srgbClr val="000000">
                    <a:alpha val="43137"/>
                  </a:srgbClr>
                </a:outerShdw>
              </a:effectLst>
            </a:endParaRPr>
          </a:p>
        </p:txBody>
      </p:sp>
      <p:sp>
        <p:nvSpPr>
          <p:cNvPr id="359431" name="Text Box 7"/>
          <p:cNvSpPr txBox="1">
            <a:spLocks noChangeArrowheads="1"/>
          </p:cNvSpPr>
          <p:nvPr/>
        </p:nvSpPr>
        <p:spPr bwMode="auto">
          <a:xfrm>
            <a:off x="2438400" y="2057400"/>
            <a:ext cx="45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90000"/>
              </a:lnSpc>
              <a:spcBef>
                <a:spcPct val="50000"/>
              </a:spcBef>
              <a:buClr>
                <a:srgbClr val="CCECFF"/>
              </a:buClr>
              <a:buSzPct val="70000"/>
              <a:buFont typeface="Wingdings" panose="05000000000000000000" pitchFamily="2" charset="2"/>
              <a:buNone/>
              <a:defRPr/>
            </a:pPr>
            <a:r>
              <a:rPr lang="en-US" altLang="en-US" sz="2000" b="1" dirty="0">
                <a:solidFill>
                  <a:srgbClr val="FF0000"/>
                </a:solidFill>
                <a:latin typeface="Arial" panose="020B0604020202020204" pitchFamily="34" charset="0"/>
                <a:cs typeface="Arial" panose="020B0604020202020204" pitchFamily="34" charset="0"/>
              </a:rPr>
              <a:t>2.</a:t>
            </a:r>
          </a:p>
        </p:txBody>
      </p:sp>
      <p:sp>
        <p:nvSpPr>
          <p:cNvPr id="359432" name="Text Box 8"/>
          <p:cNvSpPr txBox="1">
            <a:spLocks noChangeArrowheads="1"/>
          </p:cNvSpPr>
          <p:nvPr/>
        </p:nvSpPr>
        <p:spPr bwMode="auto">
          <a:xfrm>
            <a:off x="1828800" y="2743200"/>
            <a:ext cx="45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90000"/>
              </a:lnSpc>
              <a:spcBef>
                <a:spcPct val="50000"/>
              </a:spcBef>
              <a:buClr>
                <a:srgbClr val="CCECFF"/>
              </a:buClr>
              <a:buSzPct val="70000"/>
              <a:buFont typeface="Wingdings" panose="05000000000000000000" pitchFamily="2" charset="2"/>
              <a:buNone/>
              <a:defRPr/>
            </a:pPr>
            <a:r>
              <a:rPr lang="en-US" altLang="en-US" sz="2000" b="1">
                <a:solidFill>
                  <a:srgbClr val="FF0000"/>
                </a:solidFill>
                <a:latin typeface="Arial" panose="020B0604020202020204" pitchFamily="34" charset="0"/>
                <a:cs typeface="Arial" panose="020B0604020202020204" pitchFamily="34" charset="0"/>
              </a:rPr>
              <a:t>2.</a:t>
            </a:r>
          </a:p>
        </p:txBody>
      </p:sp>
      <p:sp>
        <p:nvSpPr>
          <p:cNvPr id="359433" name="Freeform 9"/>
          <p:cNvSpPr>
            <a:spLocks/>
          </p:cNvSpPr>
          <p:nvPr/>
        </p:nvSpPr>
        <p:spPr bwMode="auto">
          <a:xfrm>
            <a:off x="1914526" y="2551114"/>
            <a:ext cx="1090613" cy="612775"/>
          </a:xfrm>
          <a:custGeom>
            <a:avLst/>
            <a:gdLst>
              <a:gd name="T0" fmla="*/ 0 w 687"/>
              <a:gd name="T1" fmla="*/ 106 h 386"/>
              <a:gd name="T2" fmla="*/ 57 w 687"/>
              <a:gd name="T3" fmla="*/ 133 h 386"/>
              <a:gd name="T4" fmla="*/ 120 w 687"/>
              <a:gd name="T5" fmla="*/ 94 h 386"/>
              <a:gd name="T6" fmla="*/ 138 w 687"/>
              <a:gd name="T7" fmla="*/ 25 h 386"/>
              <a:gd name="T8" fmla="*/ 228 w 687"/>
              <a:gd name="T9" fmla="*/ 1 h 386"/>
              <a:gd name="T10" fmla="*/ 315 w 687"/>
              <a:gd name="T11" fmla="*/ 34 h 386"/>
              <a:gd name="T12" fmla="*/ 333 w 687"/>
              <a:gd name="T13" fmla="*/ 97 h 386"/>
              <a:gd name="T14" fmla="*/ 309 w 687"/>
              <a:gd name="T15" fmla="*/ 151 h 386"/>
              <a:gd name="T16" fmla="*/ 246 w 687"/>
              <a:gd name="T17" fmla="*/ 187 h 386"/>
              <a:gd name="T18" fmla="*/ 171 w 687"/>
              <a:gd name="T19" fmla="*/ 235 h 386"/>
              <a:gd name="T20" fmla="*/ 138 w 687"/>
              <a:gd name="T21" fmla="*/ 313 h 386"/>
              <a:gd name="T22" fmla="*/ 252 w 687"/>
              <a:gd name="T23" fmla="*/ 367 h 386"/>
              <a:gd name="T24" fmla="*/ 399 w 687"/>
              <a:gd name="T25" fmla="*/ 244 h 386"/>
              <a:gd name="T26" fmla="*/ 522 w 687"/>
              <a:gd name="T27" fmla="*/ 241 h 386"/>
              <a:gd name="T28" fmla="*/ 555 w 687"/>
              <a:gd name="T29" fmla="*/ 292 h 386"/>
              <a:gd name="T30" fmla="*/ 540 w 687"/>
              <a:gd name="T31" fmla="*/ 361 h 386"/>
              <a:gd name="T32" fmla="*/ 615 w 687"/>
              <a:gd name="T33" fmla="*/ 385 h 386"/>
              <a:gd name="T34" fmla="*/ 687 w 687"/>
              <a:gd name="T35" fmla="*/ 35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7" h="386">
                <a:moveTo>
                  <a:pt x="0" y="106"/>
                </a:moveTo>
                <a:cubicBezTo>
                  <a:pt x="10" y="111"/>
                  <a:pt x="37" y="135"/>
                  <a:pt x="57" y="133"/>
                </a:cubicBezTo>
                <a:cubicBezTo>
                  <a:pt x="77" y="131"/>
                  <a:pt x="106" y="112"/>
                  <a:pt x="120" y="94"/>
                </a:cubicBezTo>
                <a:cubicBezTo>
                  <a:pt x="134" y="76"/>
                  <a:pt x="120" y="40"/>
                  <a:pt x="138" y="25"/>
                </a:cubicBezTo>
                <a:cubicBezTo>
                  <a:pt x="156" y="10"/>
                  <a:pt x="199" y="0"/>
                  <a:pt x="228" y="1"/>
                </a:cubicBezTo>
                <a:cubicBezTo>
                  <a:pt x="257" y="2"/>
                  <a:pt x="298" y="18"/>
                  <a:pt x="315" y="34"/>
                </a:cubicBezTo>
                <a:cubicBezTo>
                  <a:pt x="332" y="50"/>
                  <a:pt x="334" y="78"/>
                  <a:pt x="333" y="97"/>
                </a:cubicBezTo>
                <a:cubicBezTo>
                  <a:pt x="332" y="116"/>
                  <a:pt x="323" y="136"/>
                  <a:pt x="309" y="151"/>
                </a:cubicBezTo>
                <a:cubicBezTo>
                  <a:pt x="295" y="166"/>
                  <a:pt x="269" y="173"/>
                  <a:pt x="246" y="187"/>
                </a:cubicBezTo>
                <a:cubicBezTo>
                  <a:pt x="223" y="201"/>
                  <a:pt x="189" y="214"/>
                  <a:pt x="171" y="235"/>
                </a:cubicBezTo>
                <a:cubicBezTo>
                  <a:pt x="153" y="256"/>
                  <a:pt x="125" y="291"/>
                  <a:pt x="138" y="313"/>
                </a:cubicBezTo>
                <a:cubicBezTo>
                  <a:pt x="151" y="335"/>
                  <a:pt x="209" y="378"/>
                  <a:pt x="252" y="367"/>
                </a:cubicBezTo>
                <a:cubicBezTo>
                  <a:pt x="295" y="356"/>
                  <a:pt x="354" y="265"/>
                  <a:pt x="399" y="244"/>
                </a:cubicBezTo>
                <a:cubicBezTo>
                  <a:pt x="444" y="223"/>
                  <a:pt x="496" y="233"/>
                  <a:pt x="522" y="241"/>
                </a:cubicBezTo>
                <a:cubicBezTo>
                  <a:pt x="548" y="249"/>
                  <a:pt x="552" y="272"/>
                  <a:pt x="555" y="292"/>
                </a:cubicBezTo>
                <a:cubicBezTo>
                  <a:pt x="558" y="312"/>
                  <a:pt x="530" y="346"/>
                  <a:pt x="540" y="361"/>
                </a:cubicBezTo>
                <a:cubicBezTo>
                  <a:pt x="550" y="376"/>
                  <a:pt x="591" y="386"/>
                  <a:pt x="615" y="385"/>
                </a:cubicBezTo>
                <a:cubicBezTo>
                  <a:pt x="639" y="384"/>
                  <a:pt x="672" y="359"/>
                  <a:pt x="687" y="352"/>
                </a:cubicBezTo>
              </a:path>
            </a:pathLst>
          </a:custGeom>
          <a:noFill/>
          <a:ln w="38100" cap="flat" cmpd="sng">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spcBef>
                <a:spcPct val="20000"/>
              </a:spcBef>
              <a:buClr>
                <a:srgbClr val="CCECFF"/>
              </a:buClr>
              <a:buSzPct val="70000"/>
              <a:buFont typeface="Wingdings" panose="05000000000000000000" pitchFamily="2" charset="2"/>
              <a:buChar char="S"/>
              <a:defRPr/>
            </a:pPr>
            <a:endParaRPr lang="en-US">
              <a:solidFill>
                <a:srgbClr val="FFFFFF"/>
              </a:solidFill>
              <a:effectLst>
                <a:outerShdw blurRad="38100" dist="38100" dir="2700000" algn="tl">
                  <a:srgbClr val="000000">
                    <a:alpha val="43137"/>
                  </a:srgbClr>
                </a:outerShdw>
              </a:effectLst>
            </a:endParaRPr>
          </a:p>
        </p:txBody>
      </p:sp>
      <p:sp>
        <p:nvSpPr>
          <p:cNvPr id="359434" name="Text Box 10"/>
          <p:cNvSpPr txBox="1">
            <a:spLocks noChangeArrowheads="1"/>
          </p:cNvSpPr>
          <p:nvPr/>
        </p:nvSpPr>
        <p:spPr bwMode="auto">
          <a:xfrm>
            <a:off x="2971800" y="2895600"/>
            <a:ext cx="381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90000"/>
              </a:lnSpc>
              <a:spcBef>
                <a:spcPct val="50000"/>
              </a:spcBef>
              <a:buClr>
                <a:srgbClr val="CCECFF"/>
              </a:buClr>
              <a:buSzPct val="70000"/>
              <a:buFont typeface="Wingdings" panose="05000000000000000000" pitchFamily="2" charset="2"/>
              <a:buNone/>
              <a:defRPr/>
            </a:pPr>
            <a:r>
              <a:rPr lang="en-US" altLang="en-US" sz="2000" b="1">
                <a:solidFill>
                  <a:srgbClr val="FF0000"/>
                </a:solidFill>
                <a:latin typeface="Arial" panose="020B0604020202020204" pitchFamily="34" charset="0"/>
                <a:cs typeface="Arial" panose="020B0604020202020204" pitchFamily="34" charset="0"/>
              </a:rPr>
              <a:t>3.</a:t>
            </a:r>
          </a:p>
        </p:txBody>
      </p:sp>
      <p:sp>
        <p:nvSpPr>
          <p:cNvPr id="359435" name="Text Box 11"/>
          <p:cNvSpPr txBox="1">
            <a:spLocks noChangeArrowheads="1"/>
          </p:cNvSpPr>
          <p:nvPr/>
        </p:nvSpPr>
        <p:spPr bwMode="auto">
          <a:xfrm>
            <a:off x="1905000" y="3505200"/>
            <a:ext cx="381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90000"/>
              </a:lnSpc>
              <a:spcBef>
                <a:spcPct val="50000"/>
              </a:spcBef>
              <a:buClr>
                <a:srgbClr val="CCECFF"/>
              </a:buClr>
              <a:buSzPct val="70000"/>
              <a:buFont typeface="Wingdings" panose="05000000000000000000" pitchFamily="2" charset="2"/>
              <a:buNone/>
              <a:defRPr/>
            </a:pPr>
            <a:r>
              <a:rPr lang="en-US" altLang="en-US" sz="2000" b="1">
                <a:solidFill>
                  <a:srgbClr val="FF0000"/>
                </a:solidFill>
                <a:latin typeface="Arial" panose="020B0604020202020204" pitchFamily="34" charset="0"/>
                <a:cs typeface="Arial" panose="020B0604020202020204" pitchFamily="34" charset="0"/>
              </a:rPr>
              <a:t>4.</a:t>
            </a:r>
          </a:p>
        </p:txBody>
      </p:sp>
      <p:sp>
        <p:nvSpPr>
          <p:cNvPr id="359436" name="Text Box 12"/>
          <p:cNvSpPr txBox="1">
            <a:spLocks noChangeArrowheads="1"/>
          </p:cNvSpPr>
          <p:nvPr/>
        </p:nvSpPr>
        <p:spPr bwMode="auto">
          <a:xfrm>
            <a:off x="3276600" y="3886200"/>
            <a:ext cx="381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90000"/>
              </a:lnSpc>
              <a:spcBef>
                <a:spcPct val="50000"/>
              </a:spcBef>
              <a:buClr>
                <a:srgbClr val="CCECFF"/>
              </a:buClr>
              <a:buSzPct val="70000"/>
              <a:buFont typeface="Wingdings" panose="05000000000000000000" pitchFamily="2" charset="2"/>
              <a:buNone/>
              <a:defRPr/>
            </a:pPr>
            <a:r>
              <a:rPr lang="en-US" altLang="en-US" sz="2000" b="1">
                <a:solidFill>
                  <a:srgbClr val="FF0000"/>
                </a:solidFill>
                <a:latin typeface="Arial" panose="020B0604020202020204" pitchFamily="34" charset="0"/>
                <a:cs typeface="Arial" panose="020B0604020202020204" pitchFamily="34" charset="0"/>
              </a:rPr>
              <a:t>5.</a:t>
            </a:r>
          </a:p>
        </p:txBody>
      </p:sp>
      <p:sp>
        <p:nvSpPr>
          <p:cNvPr id="359437" name="Freeform 13"/>
          <p:cNvSpPr>
            <a:spLocks/>
          </p:cNvSpPr>
          <p:nvPr/>
        </p:nvSpPr>
        <p:spPr bwMode="auto">
          <a:xfrm>
            <a:off x="2133602" y="3810001"/>
            <a:ext cx="1204913" cy="673100"/>
          </a:xfrm>
          <a:custGeom>
            <a:avLst/>
            <a:gdLst>
              <a:gd name="T0" fmla="*/ 0 w 759"/>
              <a:gd name="T1" fmla="*/ 0 h 424"/>
              <a:gd name="T2" fmla="*/ 96 w 759"/>
              <a:gd name="T3" fmla="*/ 48 h 424"/>
              <a:gd name="T4" fmla="*/ 96 w 759"/>
              <a:gd name="T5" fmla="*/ 192 h 424"/>
              <a:gd name="T6" fmla="*/ 96 w 759"/>
              <a:gd name="T7" fmla="*/ 336 h 424"/>
              <a:gd name="T8" fmla="*/ 192 w 759"/>
              <a:gd name="T9" fmla="*/ 411 h 424"/>
              <a:gd name="T10" fmla="*/ 330 w 759"/>
              <a:gd name="T11" fmla="*/ 417 h 424"/>
              <a:gd name="T12" fmla="*/ 432 w 759"/>
              <a:gd name="T13" fmla="*/ 384 h 424"/>
              <a:gd name="T14" fmla="*/ 489 w 759"/>
              <a:gd name="T15" fmla="*/ 261 h 424"/>
              <a:gd name="T16" fmla="*/ 633 w 759"/>
              <a:gd name="T17" fmla="*/ 297 h 424"/>
              <a:gd name="T18" fmla="*/ 699 w 759"/>
              <a:gd name="T19" fmla="*/ 207 h 424"/>
              <a:gd name="T20" fmla="*/ 759 w 759"/>
              <a:gd name="T21" fmla="*/ 19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9" h="424">
                <a:moveTo>
                  <a:pt x="0" y="0"/>
                </a:moveTo>
                <a:cubicBezTo>
                  <a:pt x="40" y="8"/>
                  <a:pt x="80" y="16"/>
                  <a:pt x="96" y="48"/>
                </a:cubicBezTo>
                <a:cubicBezTo>
                  <a:pt x="112" y="80"/>
                  <a:pt x="96" y="144"/>
                  <a:pt x="96" y="192"/>
                </a:cubicBezTo>
                <a:cubicBezTo>
                  <a:pt x="96" y="240"/>
                  <a:pt x="80" y="300"/>
                  <a:pt x="96" y="336"/>
                </a:cubicBezTo>
                <a:cubicBezTo>
                  <a:pt x="112" y="372"/>
                  <a:pt x="153" y="398"/>
                  <a:pt x="192" y="411"/>
                </a:cubicBezTo>
                <a:cubicBezTo>
                  <a:pt x="231" y="424"/>
                  <a:pt x="290" y="421"/>
                  <a:pt x="330" y="417"/>
                </a:cubicBezTo>
                <a:cubicBezTo>
                  <a:pt x="370" y="413"/>
                  <a:pt x="405" y="410"/>
                  <a:pt x="432" y="384"/>
                </a:cubicBezTo>
                <a:cubicBezTo>
                  <a:pt x="459" y="358"/>
                  <a:pt x="456" y="275"/>
                  <a:pt x="489" y="261"/>
                </a:cubicBezTo>
                <a:cubicBezTo>
                  <a:pt x="522" y="247"/>
                  <a:pt x="598" y="306"/>
                  <a:pt x="633" y="297"/>
                </a:cubicBezTo>
                <a:cubicBezTo>
                  <a:pt x="668" y="288"/>
                  <a:pt x="678" y="224"/>
                  <a:pt x="699" y="207"/>
                </a:cubicBezTo>
                <a:cubicBezTo>
                  <a:pt x="720" y="190"/>
                  <a:pt x="747" y="195"/>
                  <a:pt x="759" y="192"/>
                </a:cubicBezTo>
              </a:path>
            </a:pathLst>
          </a:custGeom>
          <a:noFill/>
          <a:ln w="38100" cap="flat" cmpd="sng">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spcBef>
                <a:spcPct val="20000"/>
              </a:spcBef>
              <a:buClr>
                <a:srgbClr val="CCECFF"/>
              </a:buClr>
              <a:buSzPct val="70000"/>
              <a:buFont typeface="Wingdings" panose="05000000000000000000" pitchFamily="2" charset="2"/>
              <a:buChar char="S"/>
              <a:defRPr/>
            </a:pPr>
            <a:endParaRPr lang="en-US">
              <a:solidFill>
                <a:srgbClr val="FFFFFF"/>
              </a:solidFill>
              <a:effectLst>
                <a:outerShdw blurRad="38100" dist="38100" dir="2700000" algn="tl">
                  <a:srgbClr val="000000">
                    <a:alpha val="43137"/>
                  </a:srgbClr>
                </a:outerShdw>
              </a:effectLst>
            </a:endParaRPr>
          </a:p>
        </p:txBody>
      </p:sp>
      <p:sp>
        <p:nvSpPr>
          <p:cNvPr id="359438" name="Text Box 14"/>
          <p:cNvSpPr txBox="1">
            <a:spLocks noChangeArrowheads="1"/>
          </p:cNvSpPr>
          <p:nvPr/>
        </p:nvSpPr>
        <p:spPr bwMode="auto">
          <a:xfrm>
            <a:off x="3657600" y="3886200"/>
            <a:ext cx="381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90000"/>
              </a:lnSpc>
              <a:spcBef>
                <a:spcPct val="50000"/>
              </a:spcBef>
              <a:buClr>
                <a:srgbClr val="CCECFF"/>
              </a:buClr>
              <a:buSzPct val="70000"/>
              <a:buFont typeface="Wingdings" panose="05000000000000000000" pitchFamily="2" charset="2"/>
              <a:buNone/>
              <a:defRPr/>
            </a:pPr>
            <a:r>
              <a:rPr lang="en-US" altLang="en-US" sz="2000" b="1">
                <a:solidFill>
                  <a:srgbClr val="FF0000"/>
                </a:solidFill>
                <a:latin typeface="Arial" panose="020B0604020202020204" pitchFamily="34" charset="0"/>
                <a:cs typeface="Arial" panose="020B0604020202020204" pitchFamily="34" charset="0"/>
              </a:rPr>
              <a:t>6.</a:t>
            </a:r>
          </a:p>
        </p:txBody>
      </p:sp>
      <p:sp>
        <p:nvSpPr>
          <p:cNvPr id="359439" name="Freeform 15"/>
          <p:cNvSpPr>
            <a:spLocks/>
          </p:cNvSpPr>
          <p:nvPr/>
        </p:nvSpPr>
        <p:spPr bwMode="auto">
          <a:xfrm>
            <a:off x="3543302" y="4076702"/>
            <a:ext cx="180975" cy="42863"/>
          </a:xfrm>
          <a:custGeom>
            <a:avLst/>
            <a:gdLst>
              <a:gd name="T0" fmla="*/ 0 w 114"/>
              <a:gd name="T1" fmla="*/ 0 h 27"/>
              <a:gd name="T2" fmla="*/ 51 w 114"/>
              <a:gd name="T3" fmla="*/ 6 h 27"/>
              <a:gd name="T4" fmla="*/ 114 w 114"/>
              <a:gd name="T5" fmla="*/ 27 h 27"/>
            </a:gdLst>
            <a:ahLst/>
            <a:cxnLst>
              <a:cxn ang="0">
                <a:pos x="T0" y="T1"/>
              </a:cxn>
              <a:cxn ang="0">
                <a:pos x="T2" y="T3"/>
              </a:cxn>
              <a:cxn ang="0">
                <a:pos x="T4" y="T5"/>
              </a:cxn>
            </a:cxnLst>
            <a:rect l="0" t="0" r="r" b="b"/>
            <a:pathLst>
              <a:path w="114" h="27">
                <a:moveTo>
                  <a:pt x="0" y="0"/>
                </a:moveTo>
                <a:cubicBezTo>
                  <a:pt x="8" y="1"/>
                  <a:pt x="32" y="2"/>
                  <a:pt x="51" y="6"/>
                </a:cubicBezTo>
                <a:cubicBezTo>
                  <a:pt x="70" y="10"/>
                  <a:pt x="101" y="23"/>
                  <a:pt x="114" y="27"/>
                </a:cubicBezTo>
              </a:path>
            </a:pathLst>
          </a:custGeom>
          <a:noFill/>
          <a:ln w="38100" cap="flat" cmpd="sng">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spcBef>
                <a:spcPct val="20000"/>
              </a:spcBef>
              <a:buClr>
                <a:srgbClr val="CCECFF"/>
              </a:buClr>
              <a:buSzPct val="70000"/>
              <a:buFont typeface="Wingdings" panose="05000000000000000000" pitchFamily="2" charset="2"/>
              <a:buChar char="S"/>
              <a:defRPr/>
            </a:pPr>
            <a:endParaRPr lang="en-US">
              <a:solidFill>
                <a:srgbClr val="FFFFFF"/>
              </a:solidFill>
              <a:effectLst>
                <a:outerShdw blurRad="38100" dist="38100" dir="2700000" algn="tl">
                  <a:srgbClr val="000000">
                    <a:alpha val="43137"/>
                  </a:srgbClr>
                </a:outerShdw>
              </a:effectLst>
            </a:endParaRPr>
          </a:p>
        </p:txBody>
      </p:sp>
      <p:sp>
        <p:nvSpPr>
          <p:cNvPr id="359440" name="Text Box 16"/>
          <p:cNvSpPr txBox="1">
            <a:spLocks noChangeArrowheads="1"/>
          </p:cNvSpPr>
          <p:nvPr/>
        </p:nvSpPr>
        <p:spPr bwMode="auto">
          <a:xfrm>
            <a:off x="3962400" y="4419600"/>
            <a:ext cx="381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90000"/>
              </a:lnSpc>
              <a:spcBef>
                <a:spcPct val="50000"/>
              </a:spcBef>
              <a:buClr>
                <a:srgbClr val="CCECFF"/>
              </a:buClr>
              <a:buSzPct val="70000"/>
              <a:buFont typeface="Wingdings" panose="05000000000000000000" pitchFamily="2" charset="2"/>
              <a:buNone/>
              <a:defRPr/>
            </a:pPr>
            <a:r>
              <a:rPr lang="en-US" altLang="en-US" sz="2000" b="1">
                <a:solidFill>
                  <a:srgbClr val="FF0000"/>
                </a:solidFill>
                <a:latin typeface="Arial" panose="020B0604020202020204" pitchFamily="34" charset="0"/>
                <a:cs typeface="Arial" panose="020B0604020202020204" pitchFamily="34" charset="0"/>
              </a:rPr>
              <a:t>7.</a:t>
            </a:r>
          </a:p>
        </p:txBody>
      </p:sp>
      <p:sp>
        <p:nvSpPr>
          <p:cNvPr id="359442" name="Freeform 18"/>
          <p:cNvSpPr>
            <a:spLocks/>
          </p:cNvSpPr>
          <p:nvPr/>
        </p:nvSpPr>
        <p:spPr bwMode="auto">
          <a:xfrm>
            <a:off x="3797300" y="4191001"/>
            <a:ext cx="279400" cy="503239"/>
          </a:xfrm>
          <a:custGeom>
            <a:avLst/>
            <a:gdLst>
              <a:gd name="T0" fmla="*/ 104 w 176"/>
              <a:gd name="T1" fmla="*/ 0 h 317"/>
              <a:gd name="T2" fmla="*/ 80 w 176"/>
              <a:gd name="T3" fmla="*/ 60 h 317"/>
              <a:gd name="T4" fmla="*/ 173 w 176"/>
              <a:gd name="T5" fmla="*/ 111 h 317"/>
              <a:gd name="T6" fmla="*/ 101 w 176"/>
              <a:gd name="T7" fmla="*/ 189 h 317"/>
              <a:gd name="T8" fmla="*/ 26 w 176"/>
              <a:gd name="T9" fmla="*/ 198 h 317"/>
              <a:gd name="T10" fmla="*/ 14 w 176"/>
              <a:gd name="T11" fmla="*/ 276 h 317"/>
              <a:gd name="T12" fmla="*/ 107 w 176"/>
              <a:gd name="T13" fmla="*/ 315 h 317"/>
              <a:gd name="T14" fmla="*/ 152 w 176"/>
              <a:gd name="T15" fmla="*/ 288 h 3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317">
                <a:moveTo>
                  <a:pt x="104" y="0"/>
                </a:moveTo>
                <a:cubicBezTo>
                  <a:pt x="100" y="10"/>
                  <a:pt x="69" y="42"/>
                  <a:pt x="80" y="60"/>
                </a:cubicBezTo>
                <a:cubicBezTo>
                  <a:pt x="91" y="78"/>
                  <a:pt x="170" y="90"/>
                  <a:pt x="173" y="111"/>
                </a:cubicBezTo>
                <a:cubicBezTo>
                  <a:pt x="176" y="132"/>
                  <a:pt x="125" y="175"/>
                  <a:pt x="101" y="189"/>
                </a:cubicBezTo>
                <a:cubicBezTo>
                  <a:pt x="77" y="203"/>
                  <a:pt x="40" y="184"/>
                  <a:pt x="26" y="198"/>
                </a:cubicBezTo>
                <a:cubicBezTo>
                  <a:pt x="12" y="212"/>
                  <a:pt x="0" y="256"/>
                  <a:pt x="14" y="276"/>
                </a:cubicBezTo>
                <a:cubicBezTo>
                  <a:pt x="28" y="296"/>
                  <a:pt x="84" y="313"/>
                  <a:pt x="107" y="315"/>
                </a:cubicBezTo>
                <a:cubicBezTo>
                  <a:pt x="130" y="317"/>
                  <a:pt x="143" y="294"/>
                  <a:pt x="152" y="288"/>
                </a:cubicBezTo>
              </a:path>
            </a:pathLst>
          </a:custGeom>
          <a:noFill/>
          <a:ln w="38100" cap="flat" cmpd="sng">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spcBef>
                <a:spcPct val="20000"/>
              </a:spcBef>
              <a:buClr>
                <a:srgbClr val="CCECFF"/>
              </a:buClr>
              <a:buSzPct val="70000"/>
              <a:buFont typeface="Wingdings" panose="05000000000000000000" pitchFamily="2" charset="2"/>
              <a:buChar char="S"/>
              <a:defRPr/>
            </a:pPr>
            <a:endParaRPr lang="en-US">
              <a:solidFill>
                <a:srgbClr val="FFFFFF"/>
              </a:solidFill>
              <a:effectLst>
                <a:outerShdw blurRad="38100" dist="38100" dir="2700000" algn="tl">
                  <a:srgbClr val="000000">
                    <a:alpha val="43137"/>
                  </a:srgbClr>
                </a:outerShdw>
              </a:effectLst>
            </a:endParaRPr>
          </a:p>
        </p:txBody>
      </p:sp>
      <p:sp>
        <p:nvSpPr>
          <p:cNvPr id="359443" name="Text Box 19"/>
          <p:cNvSpPr txBox="1">
            <a:spLocks noChangeArrowheads="1"/>
          </p:cNvSpPr>
          <p:nvPr/>
        </p:nvSpPr>
        <p:spPr bwMode="auto">
          <a:xfrm>
            <a:off x="4648200" y="5257800"/>
            <a:ext cx="381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90000"/>
              </a:lnSpc>
              <a:spcBef>
                <a:spcPct val="50000"/>
              </a:spcBef>
              <a:buClr>
                <a:srgbClr val="CCECFF"/>
              </a:buClr>
              <a:buSzPct val="70000"/>
              <a:buFont typeface="Wingdings" panose="05000000000000000000" pitchFamily="2" charset="2"/>
              <a:buNone/>
              <a:defRPr/>
            </a:pPr>
            <a:r>
              <a:rPr lang="en-US" altLang="en-US" sz="2000" b="1">
                <a:solidFill>
                  <a:srgbClr val="FF0000"/>
                </a:solidFill>
                <a:latin typeface="Arial" panose="020B0604020202020204" pitchFamily="34" charset="0"/>
                <a:cs typeface="Arial" panose="020B0604020202020204" pitchFamily="34" charset="0"/>
              </a:rPr>
              <a:t>9.</a:t>
            </a:r>
          </a:p>
        </p:txBody>
      </p:sp>
      <p:sp>
        <p:nvSpPr>
          <p:cNvPr id="32787" name="Text Box 20"/>
          <p:cNvSpPr txBox="1">
            <a:spLocks noChangeArrowheads="1"/>
          </p:cNvSpPr>
          <p:nvPr/>
        </p:nvSpPr>
        <p:spPr bwMode="auto">
          <a:xfrm>
            <a:off x="515330" y="5038634"/>
            <a:ext cx="3581400" cy="59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marL="342900" indent="-34290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marL="0" indent="0" eaLnBrk="1" hangingPunct="1">
              <a:lnSpc>
                <a:spcPct val="90000"/>
              </a:lnSpc>
              <a:spcBef>
                <a:spcPct val="50000"/>
              </a:spcBef>
              <a:buClr>
                <a:srgbClr val="CCECFF"/>
              </a:buClr>
              <a:buFont typeface="Wingdings" pitchFamily="2" charset="2"/>
              <a:buNone/>
            </a:pPr>
            <a:r>
              <a:rPr lang="en-US" altLang="en-US" sz="1800" dirty="0">
                <a:solidFill>
                  <a:srgbClr val="FF0000"/>
                </a:solidFill>
                <a:latin typeface="+mn-lt"/>
              </a:rPr>
              <a:t>11. Inspect same components on other end of bridge</a:t>
            </a:r>
          </a:p>
        </p:txBody>
      </p:sp>
      <p:sp>
        <p:nvSpPr>
          <p:cNvPr id="359445" name="Freeform 21"/>
          <p:cNvSpPr>
            <a:spLocks/>
          </p:cNvSpPr>
          <p:nvPr/>
        </p:nvSpPr>
        <p:spPr bwMode="auto">
          <a:xfrm>
            <a:off x="4267200" y="4559301"/>
            <a:ext cx="457200" cy="88900"/>
          </a:xfrm>
          <a:custGeom>
            <a:avLst/>
            <a:gdLst>
              <a:gd name="T0" fmla="*/ 0 w 288"/>
              <a:gd name="T1" fmla="*/ 56 h 56"/>
              <a:gd name="T2" fmla="*/ 96 w 288"/>
              <a:gd name="T3" fmla="*/ 8 h 56"/>
              <a:gd name="T4" fmla="*/ 240 w 288"/>
              <a:gd name="T5" fmla="*/ 8 h 56"/>
              <a:gd name="T6" fmla="*/ 288 w 288"/>
              <a:gd name="T7" fmla="*/ 8 h 56"/>
            </a:gdLst>
            <a:ahLst/>
            <a:cxnLst>
              <a:cxn ang="0">
                <a:pos x="T0" y="T1"/>
              </a:cxn>
              <a:cxn ang="0">
                <a:pos x="T2" y="T3"/>
              </a:cxn>
              <a:cxn ang="0">
                <a:pos x="T4" y="T5"/>
              </a:cxn>
              <a:cxn ang="0">
                <a:pos x="T6" y="T7"/>
              </a:cxn>
            </a:cxnLst>
            <a:rect l="0" t="0" r="r" b="b"/>
            <a:pathLst>
              <a:path w="288" h="56">
                <a:moveTo>
                  <a:pt x="0" y="56"/>
                </a:moveTo>
                <a:cubicBezTo>
                  <a:pt x="28" y="36"/>
                  <a:pt x="56" y="16"/>
                  <a:pt x="96" y="8"/>
                </a:cubicBezTo>
                <a:cubicBezTo>
                  <a:pt x="136" y="0"/>
                  <a:pt x="208" y="8"/>
                  <a:pt x="240" y="8"/>
                </a:cubicBezTo>
                <a:cubicBezTo>
                  <a:pt x="272" y="8"/>
                  <a:pt x="280" y="8"/>
                  <a:pt x="288" y="8"/>
                </a:cubicBezTo>
              </a:path>
            </a:pathLst>
          </a:custGeom>
          <a:noFill/>
          <a:ln w="38100" cap="flat" cmpd="sng">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spcBef>
                <a:spcPct val="20000"/>
              </a:spcBef>
              <a:buClr>
                <a:srgbClr val="CCECFF"/>
              </a:buClr>
              <a:buSzPct val="70000"/>
              <a:buFont typeface="Wingdings" panose="05000000000000000000" pitchFamily="2" charset="2"/>
              <a:buChar char="S"/>
              <a:defRPr/>
            </a:pPr>
            <a:endParaRPr lang="en-US">
              <a:solidFill>
                <a:srgbClr val="FFFFFF"/>
              </a:solidFill>
              <a:effectLst>
                <a:outerShdw blurRad="38100" dist="38100" dir="2700000" algn="tl">
                  <a:srgbClr val="000000">
                    <a:alpha val="43137"/>
                  </a:srgbClr>
                </a:outerShdw>
              </a:effectLst>
            </a:endParaRPr>
          </a:p>
        </p:txBody>
      </p:sp>
      <p:sp>
        <p:nvSpPr>
          <p:cNvPr id="359446" name="Text Box 22"/>
          <p:cNvSpPr txBox="1">
            <a:spLocks noChangeArrowheads="1"/>
          </p:cNvSpPr>
          <p:nvPr/>
        </p:nvSpPr>
        <p:spPr bwMode="auto">
          <a:xfrm>
            <a:off x="5562600" y="5029200"/>
            <a:ext cx="381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90000"/>
              </a:lnSpc>
              <a:spcBef>
                <a:spcPct val="50000"/>
              </a:spcBef>
              <a:buClr>
                <a:srgbClr val="CCECFF"/>
              </a:buClr>
              <a:buSzPct val="70000"/>
              <a:buFont typeface="Wingdings" panose="05000000000000000000" pitchFamily="2" charset="2"/>
              <a:buNone/>
              <a:defRPr/>
            </a:pPr>
            <a:r>
              <a:rPr lang="en-US" altLang="en-US" sz="2000" b="1">
                <a:solidFill>
                  <a:srgbClr val="FF0000"/>
                </a:solidFill>
                <a:latin typeface="Arial" panose="020B0604020202020204" pitchFamily="34" charset="0"/>
                <a:cs typeface="Arial" panose="020B0604020202020204" pitchFamily="34" charset="0"/>
              </a:rPr>
              <a:t>8.</a:t>
            </a:r>
          </a:p>
        </p:txBody>
      </p:sp>
      <p:sp>
        <p:nvSpPr>
          <p:cNvPr id="359447" name="Freeform 23"/>
          <p:cNvSpPr>
            <a:spLocks/>
          </p:cNvSpPr>
          <p:nvPr/>
        </p:nvSpPr>
        <p:spPr bwMode="auto">
          <a:xfrm>
            <a:off x="5105400" y="4484688"/>
            <a:ext cx="552450" cy="630237"/>
          </a:xfrm>
          <a:custGeom>
            <a:avLst/>
            <a:gdLst>
              <a:gd name="T0" fmla="*/ 0 w 348"/>
              <a:gd name="T1" fmla="*/ 7 h 397"/>
              <a:gd name="T2" fmla="*/ 144 w 348"/>
              <a:gd name="T3" fmla="*/ 7 h 397"/>
              <a:gd name="T4" fmla="*/ 208 w 348"/>
              <a:gd name="T5" fmla="*/ 47 h 397"/>
              <a:gd name="T6" fmla="*/ 144 w 348"/>
              <a:gd name="T7" fmla="*/ 159 h 397"/>
              <a:gd name="T8" fmla="*/ 168 w 348"/>
              <a:gd name="T9" fmla="*/ 263 h 397"/>
              <a:gd name="T10" fmla="*/ 296 w 348"/>
              <a:gd name="T11" fmla="*/ 263 h 397"/>
              <a:gd name="T12" fmla="*/ 348 w 348"/>
              <a:gd name="T13" fmla="*/ 397 h 397"/>
            </a:gdLst>
            <a:ahLst/>
            <a:cxnLst>
              <a:cxn ang="0">
                <a:pos x="T0" y="T1"/>
              </a:cxn>
              <a:cxn ang="0">
                <a:pos x="T2" y="T3"/>
              </a:cxn>
              <a:cxn ang="0">
                <a:pos x="T4" y="T5"/>
              </a:cxn>
              <a:cxn ang="0">
                <a:pos x="T6" y="T7"/>
              </a:cxn>
              <a:cxn ang="0">
                <a:pos x="T8" y="T9"/>
              </a:cxn>
              <a:cxn ang="0">
                <a:pos x="T10" y="T11"/>
              </a:cxn>
              <a:cxn ang="0">
                <a:pos x="T12" y="T13"/>
              </a:cxn>
            </a:cxnLst>
            <a:rect l="0" t="0" r="r" b="b"/>
            <a:pathLst>
              <a:path w="348" h="397">
                <a:moveTo>
                  <a:pt x="0" y="7"/>
                </a:moveTo>
                <a:cubicBezTo>
                  <a:pt x="52" y="11"/>
                  <a:pt x="109" y="0"/>
                  <a:pt x="144" y="7"/>
                </a:cubicBezTo>
                <a:cubicBezTo>
                  <a:pt x="179" y="14"/>
                  <a:pt x="208" y="22"/>
                  <a:pt x="208" y="47"/>
                </a:cubicBezTo>
                <a:cubicBezTo>
                  <a:pt x="208" y="72"/>
                  <a:pt x="151" y="123"/>
                  <a:pt x="144" y="159"/>
                </a:cubicBezTo>
                <a:cubicBezTo>
                  <a:pt x="137" y="195"/>
                  <a:pt x="143" y="246"/>
                  <a:pt x="168" y="263"/>
                </a:cubicBezTo>
                <a:cubicBezTo>
                  <a:pt x="193" y="280"/>
                  <a:pt x="266" y="241"/>
                  <a:pt x="296" y="263"/>
                </a:cubicBezTo>
                <a:cubicBezTo>
                  <a:pt x="326" y="285"/>
                  <a:pt x="337" y="369"/>
                  <a:pt x="348" y="397"/>
                </a:cubicBezTo>
              </a:path>
            </a:pathLst>
          </a:custGeom>
          <a:noFill/>
          <a:ln w="38100" cap="flat" cmpd="sng">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spcBef>
                <a:spcPct val="20000"/>
              </a:spcBef>
              <a:buClr>
                <a:srgbClr val="CCECFF"/>
              </a:buClr>
              <a:buSzPct val="70000"/>
              <a:buFont typeface="Wingdings" panose="05000000000000000000" pitchFamily="2" charset="2"/>
              <a:buChar char="S"/>
              <a:defRPr/>
            </a:pPr>
            <a:endParaRPr lang="en-US">
              <a:solidFill>
                <a:srgbClr val="FFFFFF"/>
              </a:solidFill>
              <a:effectLst>
                <a:outerShdw blurRad="38100" dist="38100" dir="2700000" algn="tl">
                  <a:srgbClr val="000000">
                    <a:alpha val="43137"/>
                  </a:srgbClr>
                </a:outerShdw>
              </a:effectLst>
            </a:endParaRPr>
          </a:p>
        </p:txBody>
      </p:sp>
      <p:sp>
        <p:nvSpPr>
          <p:cNvPr id="359448" name="Freeform 24"/>
          <p:cNvSpPr>
            <a:spLocks/>
          </p:cNvSpPr>
          <p:nvPr/>
        </p:nvSpPr>
        <p:spPr bwMode="auto">
          <a:xfrm>
            <a:off x="5016500" y="5257801"/>
            <a:ext cx="635000" cy="249239"/>
          </a:xfrm>
          <a:custGeom>
            <a:avLst/>
            <a:gdLst>
              <a:gd name="T0" fmla="*/ 392 w 400"/>
              <a:gd name="T1" fmla="*/ 0 h 157"/>
              <a:gd name="T2" fmla="*/ 360 w 400"/>
              <a:gd name="T3" fmla="*/ 104 h 157"/>
              <a:gd name="T4" fmla="*/ 152 w 400"/>
              <a:gd name="T5" fmla="*/ 72 h 157"/>
              <a:gd name="T6" fmla="*/ 104 w 400"/>
              <a:gd name="T7" fmla="*/ 144 h 157"/>
              <a:gd name="T8" fmla="*/ 0 w 400"/>
              <a:gd name="T9" fmla="*/ 152 h 157"/>
            </a:gdLst>
            <a:ahLst/>
            <a:cxnLst>
              <a:cxn ang="0">
                <a:pos x="T0" y="T1"/>
              </a:cxn>
              <a:cxn ang="0">
                <a:pos x="T2" y="T3"/>
              </a:cxn>
              <a:cxn ang="0">
                <a:pos x="T4" y="T5"/>
              </a:cxn>
              <a:cxn ang="0">
                <a:pos x="T6" y="T7"/>
              </a:cxn>
              <a:cxn ang="0">
                <a:pos x="T8" y="T9"/>
              </a:cxn>
            </a:cxnLst>
            <a:rect l="0" t="0" r="r" b="b"/>
            <a:pathLst>
              <a:path w="400" h="157">
                <a:moveTo>
                  <a:pt x="392" y="0"/>
                </a:moveTo>
                <a:cubicBezTo>
                  <a:pt x="387" y="17"/>
                  <a:pt x="400" y="92"/>
                  <a:pt x="360" y="104"/>
                </a:cubicBezTo>
                <a:cubicBezTo>
                  <a:pt x="320" y="116"/>
                  <a:pt x="195" y="65"/>
                  <a:pt x="152" y="72"/>
                </a:cubicBezTo>
                <a:cubicBezTo>
                  <a:pt x="109" y="79"/>
                  <a:pt x="129" y="131"/>
                  <a:pt x="104" y="144"/>
                </a:cubicBezTo>
                <a:cubicBezTo>
                  <a:pt x="79" y="157"/>
                  <a:pt x="22" y="150"/>
                  <a:pt x="0" y="152"/>
                </a:cubicBezTo>
              </a:path>
            </a:pathLst>
          </a:custGeom>
          <a:noFill/>
          <a:ln w="38100" cap="flat" cmpd="sng">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spcBef>
                <a:spcPct val="20000"/>
              </a:spcBef>
              <a:buClr>
                <a:srgbClr val="CCECFF"/>
              </a:buClr>
              <a:buSzPct val="70000"/>
              <a:buFont typeface="Wingdings" panose="05000000000000000000" pitchFamily="2" charset="2"/>
              <a:buChar char="S"/>
              <a:defRPr/>
            </a:pPr>
            <a:endParaRPr lang="en-US">
              <a:solidFill>
                <a:srgbClr val="FFFFFF"/>
              </a:solidFill>
              <a:effectLst>
                <a:outerShdw blurRad="38100" dist="38100" dir="2700000" algn="tl">
                  <a:srgbClr val="000000">
                    <a:alpha val="43137"/>
                  </a:srgbClr>
                </a:outerShdw>
              </a:effectLst>
            </a:endParaRPr>
          </a:p>
        </p:txBody>
      </p:sp>
      <p:sp>
        <p:nvSpPr>
          <p:cNvPr id="359449" name="Freeform 25"/>
          <p:cNvSpPr>
            <a:spLocks/>
          </p:cNvSpPr>
          <p:nvPr/>
        </p:nvSpPr>
        <p:spPr bwMode="auto">
          <a:xfrm>
            <a:off x="4381500" y="4864101"/>
            <a:ext cx="342900" cy="546100"/>
          </a:xfrm>
          <a:custGeom>
            <a:avLst/>
            <a:gdLst>
              <a:gd name="T0" fmla="*/ 168 w 216"/>
              <a:gd name="T1" fmla="*/ 344 h 344"/>
              <a:gd name="T2" fmla="*/ 24 w 216"/>
              <a:gd name="T3" fmla="*/ 200 h 344"/>
              <a:gd name="T4" fmla="*/ 24 w 216"/>
              <a:gd name="T5" fmla="*/ 56 h 344"/>
              <a:gd name="T6" fmla="*/ 120 w 216"/>
              <a:gd name="T7" fmla="*/ 8 h 344"/>
              <a:gd name="T8" fmla="*/ 216 w 216"/>
              <a:gd name="T9" fmla="*/ 8 h 344"/>
            </a:gdLst>
            <a:ahLst/>
            <a:cxnLst>
              <a:cxn ang="0">
                <a:pos x="T0" y="T1"/>
              </a:cxn>
              <a:cxn ang="0">
                <a:pos x="T2" y="T3"/>
              </a:cxn>
              <a:cxn ang="0">
                <a:pos x="T4" y="T5"/>
              </a:cxn>
              <a:cxn ang="0">
                <a:pos x="T6" y="T7"/>
              </a:cxn>
              <a:cxn ang="0">
                <a:pos x="T8" y="T9"/>
              </a:cxn>
            </a:cxnLst>
            <a:rect l="0" t="0" r="r" b="b"/>
            <a:pathLst>
              <a:path w="216" h="344">
                <a:moveTo>
                  <a:pt x="168" y="344"/>
                </a:moveTo>
                <a:cubicBezTo>
                  <a:pt x="108" y="296"/>
                  <a:pt x="48" y="248"/>
                  <a:pt x="24" y="200"/>
                </a:cubicBezTo>
                <a:cubicBezTo>
                  <a:pt x="0" y="152"/>
                  <a:pt x="8" y="88"/>
                  <a:pt x="24" y="56"/>
                </a:cubicBezTo>
                <a:cubicBezTo>
                  <a:pt x="40" y="24"/>
                  <a:pt x="88" y="16"/>
                  <a:pt x="120" y="8"/>
                </a:cubicBezTo>
                <a:cubicBezTo>
                  <a:pt x="152" y="0"/>
                  <a:pt x="184" y="4"/>
                  <a:pt x="216" y="8"/>
                </a:cubicBezTo>
              </a:path>
            </a:pathLst>
          </a:custGeom>
          <a:noFill/>
          <a:ln w="38100" cap="flat" cmpd="sng">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spcBef>
                <a:spcPct val="20000"/>
              </a:spcBef>
              <a:buClr>
                <a:srgbClr val="CCECFF"/>
              </a:buClr>
              <a:buSzPct val="70000"/>
              <a:buFont typeface="Wingdings" panose="05000000000000000000" pitchFamily="2" charset="2"/>
              <a:buChar char="S"/>
              <a:defRPr/>
            </a:pPr>
            <a:endParaRPr lang="en-US">
              <a:solidFill>
                <a:srgbClr val="FFFFFF"/>
              </a:solidFill>
              <a:effectLst>
                <a:outerShdw blurRad="38100" dist="38100" dir="2700000" algn="tl">
                  <a:srgbClr val="000000">
                    <a:alpha val="43137"/>
                  </a:srgbClr>
                </a:outerShdw>
              </a:effectLst>
            </a:endParaRPr>
          </a:p>
        </p:txBody>
      </p:sp>
      <p:sp>
        <p:nvSpPr>
          <p:cNvPr id="359450" name="Freeform 26"/>
          <p:cNvSpPr>
            <a:spLocks/>
          </p:cNvSpPr>
          <p:nvPr/>
        </p:nvSpPr>
        <p:spPr bwMode="auto">
          <a:xfrm>
            <a:off x="5105400" y="4572000"/>
            <a:ext cx="1092200" cy="431800"/>
          </a:xfrm>
          <a:custGeom>
            <a:avLst/>
            <a:gdLst>
              <a:gd name="T0" fmla="*/ 0 w 688"/>
              <a:gd name="T1" fmla="*/ 192 h 272"/>
              <a:gd name="T2" fmla="*/ 248 w 688"/>
              <a:gd name="T3" fmla="*/ 272 h 272"/>
              <a:gd name="T4" fmla="*/ 400 w 688"/>
              <a:gd name="T5" fmla="*/ 192 h 272"/>
              <a:gd name="T6" fmla="*/ 624 w 688"/>
              <a:gd name="T7" fmla="*/ 192 h 272"/>
              <a:gd name="T8" fmla="*/ 680 w 688"/>
              <a:gd name="T9" fmla="*/ 48 h 272"/>
              <a:gd name="T10" fmla="*/ 576 w 688"/>
              <a:gd name="T11" fmla="*/ 0 h 272"/>
            </a:gdLst>
            <a:ahLst/>
            <a:cxnLst>
              <a:cxn ang="0">
                <a:pos x="T0" y="T1"/>
              </a:cxn>
              <a:cxn ang="0">
                <a:pos x="T2" y="T3"/>
              </a:cxn>
              <a:cxn ang="0">
                <a:pos x="T4" y="T5"/>
              </a:cxn>
              <a:cxn ang="0">
                <a:pos x="T6" y="T7"/>
              </a:cxn>
              <a:cxn ang="0">
                <a:pos x="T8" y="T9"/>
              </a:cxn>
              <a:cxn ang="0">
                <a:pos x="T10" y="T11"/>
              </a:cxn>
            </a:cxnLst>
            <a:rect l="0" t="0" r="r" b="b"/>
            <a:pathLst>
              <a:path w="688" h="272">
                <a:moveTo>
                  <a:pt x="0" y="192"/>
                </a:moveTo>
                <a:cubicBezTo>
                  <a:pt x="41" y="205"/>
                  <a:pt x="181" y="272"/>
                  <a:pt x="248" y="272"/>
                </a:cubicBezTo>
                <a:cubicBezTo>
                  <a:pt x="315" y="272"/>
                  <a:pt x="337" y="205"/>
                  <a:pt x="400" y="192"/>
                </a:cubicBezTo>
                <a:cubicBezTo>
                  <a:pt x="463" y="179"/>
                  <a:pt x="578" y="216"/>
                  <a:pt x="624" y="192"/>
                </a:cubicBezTo>
                <a:cubicBezTo>
                  <a:pt x="670" y="168"/>
                  <a:pt x="688" y="80"/>
                  <a:pt x="680" y="48"/>
                </a:cubicBezTo>
                <a:cubicBezTo>
                  <a:pt x="672" y="16"/>
                  <a:pt x="598" y="10"/>
                  <a:pt x="576" y="0"/>
                </a:cubicBezTo>
              </a:path>
            </a:pathLst>
          </a:custGeom>
          <a:noFill/>
          <a:ln w="38100" cap="flat" cmpd="sng">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spcBef>
                <a:spcPct val="20000"/>
              </a:spcBef>
              <a:buClr>
                <a:srgbClr val="CCECFF"/>
              </a:buClr>
              <a:buSzPct val="70000"/>
              <a:buFont typeface="Wingdings" panose="05000000000000000000" pitchFamily="2" charset="2"/>
              <a:buChar char="S"/>
              <a:defRPr/>
            </a:pPr>
            <a:endParaRPr lang="en-US">
              <a:solidFill>
                <a:srgbClr val="FFFFFF"/>
              </a:solidFill>
              <a:effectLst>
                <a:outerShdw blurRad="38100" dist="38100" dir="2700000" algn="tl">
                  <a:srgbClr val="000000">
                    <a:alpha val="43137"/>
                  </a:srgbClr>
                </a:outerShdw>
              </a:effectLst>
            </a:endParaRPr>
          </a:p>
        </p:txBody>
      </p:sp>
      <p:sp>
        <p:nvSpPr>
          <p:cNvPr id="359451" name="Text Box 27"/>
          <p:cNvSpPr txBox="1">
            <a:spLocks noChangeArrowheads="1"/>
          </p:cNvSpPr>
          <p:nvPr/>
        </p:nvSpPr>
        <p:spPr bwMode="auto">
          <a:xfrm>
            <a:off x="3962400" y="4876800"/>
            <a:ext cx="533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90000"/>
              </a:lnSpc>
              <a:spcBef>
                <a:spcPct val="50000"/>
              </a:spcBef>
              <a:buClr>
                <a:srgbClr val="CCECFF"/>
              </a:buClr>
              <a:buSzPct val="70000"/>
              <a:buFont typeface="Wingdings" panose="05000000000000000000" pitchFamily="2" charset="2"/>
              <a:buNone/>
              <a:defRPr/>
            </a:pPr>
            <a:r>
              <a:rPr lang="en-US" altLang="en-US" sz="2000" b="1" dirty="0">
                <a:solidFill>
                  <a:srgbClr val="FF0000"/>
                </a:solidFill>
                <a:latin typeface="Arial" panose="020B0604020202020204" pitchFamily="34" charset="0"/>
                <a:cs typeface="Arial" panose="020B0604020202020204" pitchFamily="34" charset="0"/>
              </a:rPr>
              <a:t>10.</a:t>
            </a:r>
          </a:p>
        </p:txBody>
      </p:sp>
      <p:sp>
        <p:nvSpPr>
          <p:cNvPr id="359452" name="Freeform 28"/>
          <p:cNvSpPr>
            <a:spLocks/>
          </p:cNvSpPr>
          <p:nvPr/>
        </p:nvSpPr>
        <p:spPr bwMode="auto">
          <a:xfrm>
            <a:off x="2605088" y="3381376"/>
            <a:ext cx="152400" cy="80963"/>
          </a:xfrm>
          <a:custGeom>
            <a:avLst/>
            <a:gdLst>
              <a:gd name="T0" fmla="*/ 96 w 96"/>
              <a:gd name="T1" fmla="*/ 0 h 51"/>
              <a:gd name="T2" fmla="*/ 0 w 96"/>
              <a:gd name="T3" fmla="*/ 51 h 51"/>
            </a:gdLst>
            <a:ahLst/>
            <a:cxnLst>
              <a:cxn ang="0">
                <a:pos x="T0" y="T1"/>
              </a:cxn>
              <a:cxn ang="0">
                <a:pos x="T2" y="T3"/>
              </a:cxn>
            </a:cxnLst>
            <a:rect l="0" t="0" r="r" b="b"/>
            <a:pathLst>
              <a:path w="96" h="51">
                <a:moveTo>
                  <a:pt x="96" y="0"/>
                </a:moveTo>
                <a:lnTo>
                  <a:pt x="0" y="51"/>
                </a:lnTo>
              </a:path>
            </a:pathLst>
          </a:custGeom>
          <a:noFill/>
          <a:ln w="9525" cap="flat" cmpd="sng">
            <a:solidFill>
              <a:srgbClr val="19192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spcBef>
                <a:spcPct val="20000"/>
              </a:spcBef>
              <a:buClr>
                <a:srgbClr val="CCECFF"/>
              </a:buClr>
              <a:buSzPct val="70000"/>
              <a:buFont typeface="Wingdings" panose="05000000000000000000" pitchFamily="2" charset="2"/>
              <a:buChar char="S"/>
              <a:defRPr/>
            </a:pPr>
            <a:endParaRPr lang="en-US">
              <a:solidFill>
                <a:srgbClr val="FFFFFF"/>
              </a:solidFill>
              <a:effectLst>
                <a:outerShdw blurRad="38100" dist="38100" dir="2700000" algn="tl">
                  <a:srgbClr val="000000">
                    <a:alpha val="43137"/>
                  </a:srgbClr>
                </a:outerShdw>
              </a:effectLst>
            </a:endParaRPr>
          </a:p>
        </p:txBody>
      </p:sp>
      <p:sp>
        <p:nvSpPr>
          <p:cNvPr id="359453" name="Freeform 29"/>
          <p:cNvSpPr>
            <a:spLocks/>
          </p:cNvSpPr>
          <p:nvPr/>
        </p:nvSpPr>
        <p:spPr bwMode="auto">
          <a:xfrm>
            <a:off x="2652715" y="3395663"/>
            <a:ext cx="142875" cy="76200"/>
          </a:xfrm>
          <a:custGeom>
            <a:avLst/>
            <a:gdLst>
              <a:gd name="T0" fmla="*/ 90 w 90"/>
              <a:gd name="T1" fmla="*/ 0 h 48"/>
              <a:gd name="T2" fmla="*/ 0 w 90"/>
              <a:gd name="T3" fmla="*/ 48 h 48"/>
            </a:gdLst>
            <a:ahLst/>
            <a:cxnLst>
              <a:cxn ang="0">
                <a:pos x="T0" y="T1"/>
              </a:cxn>
              <a:cxn ang="0">
                <a:pos x="T2" y="T3"/>
              </a:cxn>
            </a:cxnLst>
            <a:rect l="0" t="0" r="r" b="b"/>
            <a:pathLst>
              <a:path w="90" h="48">
                <a:moveTo>
                  <a:pt x="90" y="0"/>
                </a:moveTo>
                <a:lnTo>
                  <a:pt x="0" y="48"/>
                </a:lnTo>
              </a:path>
            </a:pathLst>
          </a:custGeom>
          <a:noFill/>
          <a:ln w="9525" cap="flat" cmpd="sng">
            <a:solidFill>
              <a:srgbClr val="19192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spcBef>
                <a:spcPct val="20000"/>
              </a:spcBef>
              <a:buClr>
                <a:srgbClr val="CCECFF"/>
              </a:buClr>
              <a:buSzPct val="70000"/>
              <a:buFont typeface="Wingdings" panose="05000000000000000000" pitchFamily="2" charset="2"/>
              <a:buChar char="S"/>
              <a:defRPr/>
            </a:pPr>
            <a:endParaRPr lang="en-US">
              <a:solidFill>
                <a:srgbClr val="FFFFFF"/>
              </a:solidFill>
              <a:effectLst>
                <a:outerShdw blurRad="38100" dist="38100" dir="2700000" algn="tl">
                  <a:srgbClr val="000000">
                    <a:alpha val="43137"/>
                  </a:srgbClr>
                </a:outerShdw>
              </a:effectLst>
            </a:endParaRPr>
          </a:p>
        </p:txBody>
      </p:sp>
      <p:sp>
        <p:nvSpPr>
          <p:cNvPr id="359454" name="Freeform 30"/>
          <p:cNvSpPr>
            <a:spLocks/>
          </p:cNvSpPr>
          <p:nvPr/>
        </p:nvSpPr>
        <p:spPr bwMode="auto">
          <a:xfrm>
            <a:off x="2638425" y="3386139"/>
            <a:ext cx="147638" cy="76200"/>
          </a:xfrm>
          <a:custGeom>
            <a:avLst/>
            <a:gdLst>
              <a:gd name="T0" fmla="*/ 93 w 93"/>
              <a:gd name="T1" fmla="*/ 0 h 48"/>
              <a:gd name="T2" fmla="*/ 0 w 93"/>
              <a:gd name="T3" fmla="*/ 48 h 48"/>
            </a:gdLst>
            <a:ahLst/>
            <a:cxnLst>
              <a:cxn ang="0">
                <a:pos x="T0" y="T1"/>
              </a:cxn>
              <a:cxn ang="0">
                <a:pos x="T2" y="T3"/>
              </a:cxn>
            </a:cxnLst>
            <a:rect l="0" t="0" r="r" b="b"/>
            <a:pathLst>
              <a:path w="93" h="48">
                <a:moveTo>
                  <a:pt x="93" y="0"/>
                </a:moveTo>
                <a:lnTo>
                  <a:pt x="0" y="48"/>
                </a:lnTo>
              </a:path>
            </a:pathLst>
          </a:custGeom>
          <a:noFill/>
          <a:ln w="9525" cap="flat" cmpd="sng">
            <a:solidFill>
              <a:srgbClr val="19192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spcBef>
                <a:spcPct val="20000"/>
              </a:spcBef>
              <a:buClr>
                <a:srgbClr val="CCECFF"/>
              </a:buClr>
              <a:buSzPct val="70000"/>
              <a:buFont typeface="Wingdings" panose="05000000000000000000" pitchFamily="2" charset="2"/>
              <a:buChar char="S"/>
              <a:defRPr/>
            </a:pPr>
            <a:endParaRPr lang="en-US">
              <a:solidFill>
                <a:srgbClr val="FFFFFF"/>
              </a:solidFill>
              <a:effectLst>
                <a:outerShdw blurRad="38100" dist="38100" dir="2700000" algn="tl">
                  <a:srgbClr val="000000">
                    <a:alpha val="43137"/>
                  </a:srgbClr>
                </a:outerShdw>
              </a:effectLst>
            </a:endParaRPr>
          </a:p>
        </p:txBody>
      </p:sp>
      <p:sp>
        <p:nvSpPr>
          <p:cNvPr id="359455" name="Freeform 31"/>
          <p:cNvSpPr>
            <a:spLocks/>
          </p:cNvSpPr>
          <p:nvPr/>
        </p:nvSpPr>
        <p:spPr bwMode="auto">
          <a:xfrm>
            <a:off x="917575" y="2879726"/>
            <a:ext cx="2482850" cy="949325"/>
          </a:xfrm>
          <a:custGeom>
            <a:avLst/>
            <a:gdLst>
              <a:gd name="T0" fmla="*/ 1447 w 1564"/>
              <a:gd name="T1" fmla="*/ 100 h 598"/>
              <a:gd name="T2" fmla="*/ 1513 w 1564"/>
              <a:gd name="T3" fmla="*/ 73 h 598"/>
              <a:gd name="T4" fmla="*/ 1564 w 1564"/>
              <a:gd name="T5" fmla="*/ 106 h 598"/>
              <a:gd name="T6" fmla="*/ 1516 w 1564"/>
              <a:gd name="T7" fmla="*/ 178 h 598"/>
              <a:gd name="T8" fmla="*/ 1318 w 1564"/>
              <a:gd name="T9" fmla="*/ 268 h 598"/>
              <a:gd name="T10" fmla="*/ 1150 w 1564"/>
              <a:gd name="T11" fmla="*/ 349 h 598"/>
              <a:gd name="T12" fmla="*/ 1054 w 1564"/>
              <a:gd name="T13" fmla="*/ 346 h 598"/>
              <a:gd name="T14" fmla="*/ 955 w 1564"/>
              <a:gd name="T15" fmla="*/ 322 h 598"/>
              <a:gd name="T16" fmla="*/ 811 w 1564"/>
              <a:gd name="T17" fmla="*/ 241 h 598"/>
              <a:gd name="T18" fmla="*/ 574 w 1564"/>
              <a:gd name="T19" fmla="*/ 202 h 598"/>
              <a:gd name="T20" fmla="*/ 493 w 1564"/>
              <a:gd name="T21" fmla="*/ 31 h 598"/>
              <a:gd name="T22" fmla="*/ 403 w 1564"/>
              <a:gd name="T23" fmla="*/ 19 h 598"/>
              <a:gd name="T24" fmla="*/ 343 w 1564"/>
              <a:gd name="T25" fmla="*/ 67 h 598"/>
              <a:gd name="T26" fmla="*/ 271 w 1564"/>
              <a:gd name="T27" fmla="*/ 55 h 598"/>
              <a:gd name="T28" fmla="*/ 217 w 1564"/>
              <a:gd name="T29" fmla="*/ 151 h 598"/>
              <a:gd name="T30" fmla="*/ 82 w 1564"/>
              <a:gd name="T31" fmla="*/ 175 h 598"/>
              <a:gd name="T32" fmla="*/ 4 w 1564"/>
              <a:gd name="T33" fmla="*/ 265 h 598"/>
              <a:gd name="T34" fmla="*/ 109 w 1564"/>
              <a:gd name="T35" fmla="*/ 352 h 598"/>
              <a:gd name="T36" fmla="*/ 277 w 1564"/>
              <a:gd name="T37" fmla="*/ 340 h 598"/>
              <a:gd name="T38" fmla="*/ 313 w 1564"/>
              <a:gd name="T39" fmla="*/ 424 h 598"/>
              <a:gd name="T40" fmla="*/ 286 w 1564"/>
              <a:gd name="T41" fmla="*/ 538 h 598"/>
              <a:gd name="T42" fmla="*/ 562 w 1564"/>
              <a:gd name="T43" fmla="*/ 595 h 598"/>
              <a:gd name="T44" fmla="*/ 691 w 1564"/>
              <a:gd name="T45" fmla="*/ 559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64" h="598">
                <a:moveTo>
                  <a:pt x="1447" y="100"/>
                </a:moveTo>
                <a:cubicBezTo>
                  <a:pt x="1458" y="96"/>
                  <a:pt x="1494" y="72"/>
                  <a:pt x="1513" y="73"/>
                </a:cubicBezTo>
                <a:cubicBezTo>
                  <a:pt x="1532" y="74"/>
                  <a:pt x="1564" y="89"/>
                  <a:pt x="1564" y="106"/>
                </a:cubicBezTo>
                <a:cubicBezTo>
                  <a:pt x="1564" y="123"/>
                  <a:pt x="1557" y="151"/>
                  <a:pt x="1516" y="178"/>
                </a:cubicBezTo>
                <a:cubicBezTo>
                  <a:pt x="1475" y="205"/>
                  <a:pt x="1379" y="240"/>
                  <a:pt x="1318" y="268"/>
                </a:cubicBezTo>
                <a:cubicBezTo>
                  <a:pt x="1257" y="296"/>
                  <a:pt x="1194" y="336"/>
                  <a:pt x="1150" y="349"/>
                </a:cubicBezTo>
                <a:cubicBezTo>
                  <a:pt x="1106" y="362"/>
                  <a:pt x="1086" y="350"/>
                  <a:pt x="1054" y="346"/>
                </a:cubicBezTo>
                <a:cubicBezTo>
                  <a:pt x="1022" y="342"/>
                  <a:pt x="996" y="340"/>
                  <a:pt x="955" y="322"/>
                </a:cubicBezTo>
                <a:cubicBezTo>
                  <a:pt x="914" y="304"/>
                  <a:pt x="874" y="261"/>
                  <a:pt x="811" y="241"/>
                </a:cubicBezTo>
                <a:cubicBezTo>
                  <a:pt x="748" y="221"/>
                  <a:pt x="627" y="237"/>
                  <a:pt x="574" y="202"/>
                </a:cubicBezTo>
                <a:cubicBezTo>
                  <a:pt x="521" y="167"/>
                  <a:pt x="522" y="62"/>
                  <a:pt x="493" y="31"/>
                </a:cubicBezTo>
                <a:cubicBezTo>
                  <a:pt x="464" y="0"/>
                  <a:pt x="428" y="13"/>
                  <a:pt x="403" y="19"/>
                </a:cubicBezTo>
                <a:cubicBezTo>
                  <a:pt x="378" y="25"/>
                  <a:pt x="365" y="61"/>
                  <a:pt x="343" y="67"/>
                </a:cubicBezTo>
                <a:cubicBezTo>
                  <a:pt x="321" y="73"/>
                  <a:pt x="292" y="41"/>
                  <a:pt x="271" y="55"/>
                </a:cubicBezTo>
                <a:cubicBezTo>
                  <a:pt x="250" y="69"/>
                  <a:pt x="249" y="131"/>
                  <a:pt x="217" y="151"/>
                </a:cubicBezTo>
                <a:cubicBezTo>
                  <a:pt x="185" y="171"/>
                  <a:pt x="118" y="156"/>
                  <a:pt x="82" y="175"/>
                </a:cubicBezTo>
                <a:cubicBezTo>
                  <a:pt x="46" y="194"/>
                  <a:pt x="0" y="236"/>
                  <a:pt x="4" y="265"/>
                </a:cubicBezTo>
                <a:cubicBezTo>
                  <a:pt x="8" y="294"/>
                  <a:pt x="64" y="340"/>
                  <a:pt x="109" y="352"/>
                </a:cubicBezTo>
                <a:cubicBezTo>
                  <a:pt x="154" y="364"/>
                  <a:pt x="243" y="328"/>
                  <a:pt x="277" y="340"/>
                </a:cubicBezTo>
                <a:cubicBezTo>
                  <a:pt x="311" y="352"/>
                  <a:pt x="312" y="391"/>
                  <a:pt x="313" y="424"/>
                </a:cubicBezTo>
                <a:cubicBezTo>
                  <a:pt x="314" y="457"/>
                  <a:pt x="244" y="509"/>
                  <a:pt x="286" y="538"/>
                </a:cubicBezTo>
                <a:cubicBezTo>
                  <a:pt x="328" y="567"/>
                  <a:pt x="495" y="592"/>
                  <a:pt x="562" y="595"/>
                </a:cubicBezTo>
                <a:cubicBezTo>
                  <a:pt x="629" y="598"/>
                  <a:pt x="664" y="566"/>
                  <a:pt x="691" y="559"/>
                </a:cubicBezTo>
              </a:path>
            </a:pathLst>
          </a:custGeom>
          <a:noFill/>
          <a:ln w="38100" cap="flat" cmpd="sng">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spcBef>
                <a:spcPct val="20000"/>
              </a:spcBef>
              <a:buClr>
                <a:srgbClr val="CCECFF"/>
              </a:buClr>
              <a:buSzPct val="70000"/>
              <a:buFont typeface="Wingdings" panose="05000000000000000000" pitchFamily="2" charset="2"/>
              <a:buChar char="S"/>
              <a:defRPr/>
            </a:pPr>
            <a:endParaRPr lang="en-US">
              <a:solidFill>
                <a:srgbClr val="FFFFFF"/>
              </a:solidFill>
              <a:effectLst>
                <a:outerShdw blurRad="38100" dist="38100" dir="2700000" algn="tl">
                  <a:srgbClr val="000000">
                    <a:alpha val="43137"/>
                  </a:srgbClr>
                </a:outerShdw>
              </a:effectLst>
            </a:endParaRPr>
          </a:p>
        </p:txBody>
      </p:sp>
      <p:sp>
        <p:nvSpPr>
          <p:cNvPr id="359456" name="Text Box 32"/>
          <p:cNvSpPr txBox="1">
            <a:spLocks noChangeArrowheads="1"/>
          </p:cNvSpPr>
          <p:nvPr/>
        </p:nvSpPr>
        <p:spPr bwMode="auto">
          <a:xfrm>
            <a:off x="6705600" y="4876800"/>
            <a:ext cx="381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90000"/>
              </a:lnSpc>
              <a:spcBef>
                <a:spcPct val="50000"/>
              </a:spcBef>
              <a:buClr>
                <a:srgbClr val="CCECFF"/>
              </a:buClr>
              <a:buSzPct val="70000"/>
              <a:buFont typeface="Wingdings" panose="05000000000000000000" pitchFamily="2" charset="2"/>
              <a:buNone/>
              <a:defRPr/>
            </a:pPr>
            <a:r>
              <a:rPr lang="en-US" altLang="en-US" sz="2000" b="1">
                <a:solidFill>
                  <a:srgbClr val="FF0000"/>
                </a:solidFill>
                <a:latin typeface="Arial" panose="020B0604020202020204" pitchFamily="34" charset="0"/>
                <a:cs typeface="Arial" panose="020B0604020202020204" pitchFamily="34" charset="0"/>
              </a:rPr>
              <a:t>4.</a:t>
            </a:r>
          </a:p>
        </p:txBody>
      </p:sp>
      <p:sp>
        <p:nvSpPr>
          <p:cNvPr id="359457" name="Text Box 33"/>
          <p:cNvSpPr txBox="1">
            <a:spLocks noChangeArrowheads="1"/>
          </p:cNvSpPr>
          <p:nvPr/>
        </p:nvSpPr>
        <p:spPr bwMode="auto">
          <a:xfrm>
            <a:off x="7010400" y="3733800"/>
            <a:ext cx="381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90000"/>
              </a:lnSpc>
              <a:spcBef>
                <a:spcPct val="50000"/>
              </a:spcBef>
              <a:buClr>
                <a:srgbClr val="CCECFF"/>
              </a:buClr>
              <a:buSzPct val="70000"/>
              <a:buFont typeface="Wingdings" panose="05000000000000000000" pitchFamily="2" charset="2"/>
              <a:buNone/>
              <a:defRPr/>
            </a:pPr>
            <a:r>
              <a:rPr lang="en-US" altLang="en-US" sz="2000" b="1">
                <a:solidFill>
                  <a:srgbClr val="FF0000"/>
                </a:solidFill>
                <a:latin typeface="Arial" panose="020B0604020202020204" pitchFamily="34" charset="0"/>
                <a:cs typeface="Arial" panose="020B0604020202020204" pitchFamily="34" charset="0"/>
              </a:rPr>
              <a:t>3.</a:t>
            </a:r>
          </a:p>
        </p:txBody>
      </p:sp>
      <p:sp>
        <p:nvSpPr>
          <p:cNvPr id="359458" name="Text Box 34"/>
          <p:cNvSpPr txBox="1">
            <a:spLocks noChangeArrowheads="1"/>
          </p:cNvSpPr>
          <p:nvPr/>
        </p:nvSpPr>
        <p:spPr bwMode="auto">
          <a:xfrm>
            <a:off x="7543800" y="4191000"/>
            <a:ext cx="45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90000"/>
              </a:lnSpc>
              <a:spcBef>
                <a:spcPct val="50000"/>
              </a:spcBef>
              <a:buClr>
                <a:srgbClr val="CCECFF"/>
              </a:buClr>
              <a:buSzPct val="70000"/>
              <a:buFont typeface="Wingdings" panose="05000000000000000000" pitchFamily="2" charset="2"/>
              <a:buNone/>
              <a:defRPr/>
            </a:pPr>
            <a:r>
              <a:rPr lang="en-US" altLang="en-US" sz="2000" b="1">
                <a:solidFill>
                  <a:srgbClr val="FF0000"/>
                </a:solidFill>
                <a:latin typeface="Arial" panose="020B0604020202020204" pitchFamily="34" charset="0"/>
                <a:cs typeface="Arial" panose="020B0604020202020204" pitchFamily="34" charset="0"/>
              </a:rPr>
              <a:t>2.</a:t>
            </a:r>
          </a:p>
        </p:txBody>
      </p:sp>
      <p:sp>
        <p:nvSpPr>
          <p:cNvPr id="359459" name="Text Box 35"/>
          <p:cNvSpPr txBox="1">
            <a:spLocks noChangeArrowheads="1"/>
          </p:cNvSpPr>
          <p:nvPr/>
        </p:nvSpPr>
        <p:spPr bwMode="auto">
          <a:xfrm>
            <a:off x="7772400" y="3352800"/>
            <a:ext cx="45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90000"/>
              </a:lnSpc>
              <a:spcBef>
                <a:spcPct val="50000"/>
              </a:spcBef>
              <a:buClr>
                <a:srgbClr val="CCECFF"/>
              </a:buClr>
              <a:buSzPct val="70000"/>
              <a:buFont typeface="Wingdings" panose="05000000000000000000" pitchFamily="2" charset="2"/>
              <a:buNone/>
              <a:defRPr/>
            </a:pPr>
            <a:r>
              <a:rPr lang="en-US" altLang="en-US" sz="2000" b="1">
                <a:solidFill>
                  <a:srgbClr val="FF0000"/>
                </a:solidFill>
                <a:latin typeface="Arial" panose="020B0604020202020204" pitchFamily="34" charset="0"/>
                <a:cs typeface="Arial" panose="020B0604020202020204" pitchFamily="34" charset="0"/>
              </a:rPr>
              <a:t>2.</a:t>
            </a:r>
          </a:p>
        </p:txBody>
      </p:sp>
      <p:sp>
        <p:nvSpPr>
          <p:cNvPr id="359460" name="Freeform 36"/>
          <p:cNvSpPr>
            <a:spLocks/>
          </p:cNvSpPr>
          <p:nvPr/>
        </p:nvSpPr>
        <p:spPr bwMode="auto">
          <a:xfrm>
            <a:off x="4191000" y="3932239"/>
            <a:ext cx="4457700" cy="1790700"/>
          </a:xfrm>
          <a:custGeom>
            <a:avLst/>
            <a:gdLst>
              <a:gd name="T0" fmla="*/ 48 w 2808"/>
              <a:gd name="T1" fmla="*/ 787 h 1128"/>
              <a:gd name="T2" fmla="*/ 0 w 2808"/>
              <a:gd name="T3" fmla="*/ 883 h 1128"/>
              <a:gd name="T4" fmla="*/ 48 w 2808"/>
              <a:gd name="T5" fmla="*/ 931 h 1128"/>
              <a:gd name="T6" fmla="*/ 156 w 2808"/>
              <a:gd name="T7" fmla="*/ 955 h 1128"/>
              <a:gd name="T8" fmla="*/ 234 w 2808"/>
              <a:gd name="T9" fmla="*/ 1063 h 1128"/>
              <a:gd name="T10" fmla="*/ 390 w 2808"/>
              <a:gd name="T11" fmla="*/ 1039 h 1128"/>
              <a:gd name="T12" fmla="*/ 504 w 2808"/>
              <a:gd name="T13" fmla="*/ 1081 h 1128"/>
              <a:gd name="T14" fmla="*/ 630 w 2808"/>
              <a:gd name="T15" fmla="*/ 1021 h 1128"/>
              <a:gd name="T16" fmla="*/ 768 w 2808"/>
              <a:gd name="T17" fmla="*/ 1027 h 1128"/>
              <a:gd name="T18" fmla="*/ 1008 w 2808"/>
              <a:gd name="T19" fmla="*/ 955 h 1128"/>
              <a:gd name="T20" fmla="*/ 1146 w 2808"/>
              <a:gd name="T21" fmla="*/ 805 h 1128"/>
              <a:gd name="T22" fmla="*/ 1296 w 2808"/>
              <a:gd name="T23" fmla="*/ 787 h 1128"/>
              <a:gd name="T24" fmla="*/ 1344 w 2808"/>
              <a:gd name="T25" fmla="*/ 835 h 1128"/>
              <a:gd name="T26" fmla="*/ 1200 w 2808"/>
              <a:gd name="T27" fmla="*/ 931 h 1128"/>
              <a:gd name="T28" fmla="*/ 1062 w 2808"/>
              <a:gd name="T29" fmla="*/ 1045 h 1128"/>
              <a:gd name="T30" fmla="*/ 1248 w 2808"/>
              <a:gd name="T31" fmla="*/ 1123 h 1128"/>
              <a:gd name="T32" fmla="*/ 1458 w 2808"/>
              <a:gd name="T33" fmla="*/ 1075 h 1128"/>
              <a:gd name="T34" fmla="*/ 1662 w 2808"/>
              <a:gd name="T35" fmla="*/ 925 h 1128"/>
              <a:gd name="T36" fmla="*/ 1872 w 2808"/>
              <a:gd name="T37" fmla="*/ 883 h 1128"/>
              <a:gd name="T38" fmla="*/ 2256 w 2808"/>
              <a:gd name="T39" fmla="*/ 979 h 1128"/>
              <a:gd name="T40" fmla="*/ 2448 w 2808"/>
              <a:gd name="T41" fmla="*/ 931 h 1128"/>
              <a:gd name="T42" fmla="*/ 2592 w 2808"/>
              <a:gd name="T43" fmla="*/ 787 h 1128"/>
              <a:gd name="T44" fmla="*/ 2784 w 2808"/>
              <a:gd name="T45" fmla="*/ 691 h 1128"/>
              <a:gd name="T46" fmla="*/ 2736 w 2808"/>
              <a:gd name="T47" fmla="*/ 547 h 1128"/>
              <a:gd name="T48" fmla="*/ 2592 w 2808"/>
              <a:gd name="T49" fmla="*/ 499 h 1128"/>
              <a:gd name="T50" fmla="*/ 2352 w 2808"/>
              <a:gd name="T51" fmla="*/ 499 h 1128"/>
              <a:gd name="T52" fmla="*/ 2256 w 2808"/>
              <a:gd name="T53" fmla="*/ 451 h 1128"/>
              <a:gd name="T54" fmla="*/ 2112 w 2808"/>
              <a:gd name="T55" fmla="*/ 451 h 1128"/>
              <a:gd name="T56" fmla="*/ 1872 w 2808"/>
              <a:gd name="T57" fmla="*/ 355 h 1128"/>
              <a:gd name="T58" fmla="*/ 1860 w 2808"/>
              <a:gd name="T59" fmla="*/ 175 h 1128"/>
              <a:gd name="T60" fmla="*/ 2040 w 2808"/>
              <a:gd name="T61" fmla="*/ 157 h 1128"/>
              <a:gd name="T62" fmla="*/ 2124 w 2808"/>
              <a:gd name="T63" fmla="*/ 61 h 1128"/>
              <a:gd name="T64" fmla="*/ 2184 w 2808"/>
              <a:gd name="T65" fmla="*/ 1 h 1128"/>
              <a:gd name="T66" fmla="*/ 2418 w 2808"/>
              <a:gd name="T67" fmla="*/ 55 h 1128"/>
              <a:gd name="T68" fmla="*/ 2400 w 2808"/>
              <a:gd name="T69" fmla="*/ 133 h 1128"/>
              <a:gd name="T70" fmla="*/ 2448 w 2808"/>
              <a:gd name="T71" fmla="*/ 187 h 1128"/>
              <a:gd name="T72" fmla="*/ 2604 w 2808"/>
              <a:gd name="T73" fmla="*/ 235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08" h="1128">
                <a:moveTo>
                  <a:pt x="48" y="787"/>
                </a:moveTo>
                <a:cubicBezTo>
                  <a:pt x="24" y="823"/>
                  <a:pt x="0" y="859"/>
                  <a:pt x="0" y="883"/>
                </a:cubicBezTo>
                <a:cubicBezTo>
                  <a:pt x="0" y="907"/>
                  <a:pt x="22" y="919"/>
                  <a:pt x="48" y="931"/>
                </a:cubicBezTo>
                <a:cubicBezTo>
                  <a:pt x="74" y="943"/>
                  <a:pt x="125" y="933"/>
                  <a:pt x="156" y="955"/>
                </a:cubicBezTo>
                <a:cubicBezTo>
                  <a:pt x="187" y="977"/>
                  <a:pt x="195" y="1049"/>
                  <a:pt x="234" y="1063"/>
                </a:cubicBezTo>
                <a:cubicBezTo>
                  <a:pt x="273" y="1077"/>
                  <a:pt x="345" y="1036"/>
                  <a:pt x="390" y="1039"/>
                </a:cubicBezTo>
                <a:cubicBezTo>
                  <a:pt x="435" y="1042"/>
                  <a:pt x="464" y="1084"/>
                  <a:pt x="504" y="1081"/>
                </a:cubicBezTo>
                <a:cubicBezTo>
                  <a:pt x="544" y="1078"/>
                  <a:pt x="586" y="1030"/>
                  <a:pt x="630" y="1021"/>
                </a:cubicBezTo>
                <a:cubicBezTo>
                  <a:pt x="674" y="1012"/>
                  <a:pt x="705" y="1038"/>
                  <a:pt x="768" y="1027"/>
                </a:cubicBezTo>
                <a:cubicBezTo>
                  <a:pt x="831" y="1016"/>
                  <a:pt x="945" y="992"/>
                  <a:pt x="1008" y="955"/>
                </a:cubicBezTo>
                <a:cubicBezTo>
                  <a:pt x="1071" y="918"/>
                  <a:pt x="1098" y="833"/>
                  <a:pt x="1146" y="805"/>
                </a:cubicBezTo>
                <a:cubicBezTo>
                  <a:pt x="1194" y="777"/>
                  <a:pt x="1263" y="782"/>
                  <a:pt x="1296" y="787"/>
                </a:cubicBezTo>
                <a:cubicBezTo>
                  <a:pt x="1329" y="792"/>
                  <a:pt x="1360" y="811"/>
                  <a:pt x="1344" y="835"/>
                </a:cubicBezTo>
                <a:cubicBezTo>
                  <a:pt x="1328" y="859"/>
                  <a:pt x="1247" y="896"/>
                  <a:pt x="1200" y="931"/>
                </a:cubicBezTo>
                <a:cubicBezTo>
                  <a:pt x="1153" y="966"/>
                  <a:pt x="1054" y="1013"/>
                  <a:pt x="1062" y="1045"/>
                </a:cubicBezTo>
                <a:cubicBezTo>
                  <a:pt x="1070" y="1077"/>
                  <a:pt x="1182" y="1118"/>
                  <a:pt x="1248" y="1123"/>
                </a:cubicBezTo>
                <a:cubicBezTo>
                  <a:pt x="1314" y="1128"/>
                  <a:pt x="1389" y="1108"/>
                  <a:pt x="1458" y="1075"/>
                </a:cubicBezTo>
                <a:cubicBezTo>
                  <a:pt x="1527" y="1042"/>
                  <a:pt x="1593" y="957"/>
                  <a:pt x="1662" y="925"/>
                </a:cubicBezTo>
                <a:cubicBezTo>
                  <a:pt x="1731" y="893"/>
                  <a:pt x="1773" y="874"/>
                  <a:pt x="1872" y="883"/>
                </a:cubicBezTo>
                <a:cubicBezTo>
                  <a:pt x="1971" y="892"/>
                  <a:pt x="2160" y="971"/>
                  <a:pt x="2256" y="979"/>
                </a:cubicBezTo>
                <a:cubicBezTo>
                  <a:pt x="2352" y="987"/>
                  <a:pt x="2392" y="963"/>
                  <a:pt x="2448" y="931"/>
                </a:cubicBezTo>
                <a:cubicBezTo>
                  <a:pt x="2504" y="899"/>
                  <a:pt x="2536" y="827"/>
                  <a:pt x="2592" y="787"/>
                </a:cubicBezTo>
                <a:cubicBezTo>
                  <a:pt x="2648" y="747"/>
                  <a:pt x="2760" y="731"/>
                  <a:pt x="2784" y="691"/>
                </a:cubicBezTo>
                <a:cubicBezTo>
                  <a:pt x="2808" y="651"/>
                  <a:pt x="2768" y="579"/>
                  <a:pt x="2736" y="547"/>
                </a:cubicBezTo>
                <a:cubicBezTo>
                  <a:pt x="2704" y="515"/>
                  <a:pt x="2656" y="507"/>
                  <a:pt x="2592" y="499"/>
                </a:cubicBezTo>
                <a:cubicBezTo>
                  <a:pt x="2528" y="491"/>
                  <a:pt x="2408" y="507"/>
                  <a:pt x="2352" y="499"/>
                </a:cubicBezTo>
                <a:cubicBezTo>
                  <a:pt x="2296" y="491"/>
                  <a:pt x="2296" y="459"/>
                  <a:pt x="2256" y="451"/>
                </a:cubicBezTo>
                <a:cubicBezTo>
                  <a:pt x="2216" y="443"/>
                  <a:pt x="2176" y="467"/>
                  <a:pt x="2112" y="451"/>
                </a:cubicBezTo>
                <a:cubicBezTo>
                  <a:pt x="2048" y="435"/>
                  <a:pt x="1914" y="401"/>
                  <a:pt x="1872" y="355"/>
                </a:cubicBezTo>
                <a:cubicBezTo>
                  <a:pt x="1830" y="309"/>
                  <a:pt x="1832" y="208"/>
                  <a:pt x="1860" y="175"/>
                </a:cubicBezTo>
                <a:cubicBezTo>
                  <a:pt x="1888" y="142"/>
                  <a:pt x="1996" y="176"/>
                  <a:pt x="2040" y="157"/>
                </a:cubicBezTo>
                <a:cubicBezTo>
                  <a:pt x="2084" y="138"/>
                  <a:pt x="2100" y="87"/>
                  <a:pt x="2124" y="61"/>
                </a:cubicBezTo>
                <a:cubicBezTo>
                  <a:pt x="2148" y="35"/>
                  <a:pt x="2135" y="2"/>
                  <a:pt x="2184" y="1"/>
                </a:cubicBezTo>
                <a:cubicBezTo>
                  <a:pt x="2233" y="0"/>
                  <a:pt x="2382" y="33"/>
                  <a:pt x="2418" y="55"/>
                </a:cubicBezTo>
                <a:cubicBezTo>
                  <a:pt x="2454" y="77"/>
                  <a:pt x="2395" y="111"/>
                  <a:pt x="2400" y="133"/>
                </a:cubicBezTo>
                <a:cubicBezTo>
                  <a:pt x="2405" y="155"/>
                  <a:pt x="2414" y="170"/>
                  <a:pt x="2448" y="187"/>
                </a:cubicBezTo>
                <a:cubicBezTo>
                  <a:pt x="2482" y="204"/>
                  <a:pt x="2572" y="225"/>
                  <a:pt x="2604" y="235"/>
                </a:cubicBezTo>
              </a:path>
            </a:pathLst>
          </a:custGeom>
          <a:noFill/>
          <a:ln w="38100" cap="flat" cmpd="sng">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spcBef>
                <a:spcPct val="20000"/>
              </a:spcBef>
              <a:buClr>
                <a:srgbClr val="CCECFF"/>
              </a:buClr>
              <a:buSzPct val="70000"/>
              <a:buFont typeface="Wingdings" panose="05000000000000000000" pitchFamily="2" charset="2"/>
              <a:buChar char="S"/>
              <a:defRPr/>
            </a:pPr>
            <a:endParaRPr lang="en-US">
              <a:solidFill>
                <a:srgbClr val="FFFFFF"/>
              </a:solidFill>
              <a:effectLst>
                <a:outerShdw blurRad="38100" dist="38100" dir="2700000" algn="tl">
                  <a:srgbClr val="000000">
                    <a:alpha val="43137"/>
                  </a:srgbClr>
                </a:outerShdw>
              </a:effectLst>
            </a:endParaRPr>
          </a:p>
        </p:txBody>
      </p:sp>
      <p:sp>
        <p:nvSpPr>
          <p:cNvPr id="359461" name="Text Box 37"/>
          <p:cNvSpPr txBox="1">
            <a:spLocks noChangeArrowheads="1"/>
          </p:cNvSpPr>
          <p:nvPr/>
        </p:nvSpPr>
        <p:spPr bwMode="auto">
          <a:xfrm>
            <a:off x="6019800" y="4800600"/>
            <a:ext cx="381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90000"/>
              </a:lnSpc>
              <a:spcBef>
                <a:spcPct val="50000"/>
              </a:spcBef>
              <a:buClr>
                <a:srgbClr val="CCECFF"/>
              </a:buClr>
              <a:buSzPct val="70000"/>
              <a:buFont typeface="Wingdings" panose="05000000000000000000" pitchFamily="2" charset="2"/>
              <a:buNone/>
              <a:defRPr/>
            </a:pPr>
            <a:r>
              <a:rPr lang="en-US" altLang="en-US" sz="2000" b="1">
                <a:solidFill>
                  <a:srgbClr val="FF0000"/>
                </a:solidFill>
                <a:latin typeface="Arial" panose="020B0604020202020204" pitchFamily="34" charset="0"/>
                <a:cs typeface="Arial" panose="020B0604020202020204" pitchFamily="34" charset="0"/>
              </a:rPr>
              <a:t>5.</a:t>
            </a:r>
          </a:p>
        </p:txBody>
      </p:sp>
      <p:sp>
        <p:nvSpPr>
          <p:cNvPr id="359462" name="Text Box 38"/>
          <p:cNvSpPr txBox="1">
            <a:spLocks noChangeArrowheads="1"/>
          </p:cNvSpPr>
          <p:nvPr/>
        </p:nvSpPr>
        <p:spPr bwMode="auto">
          <a:xfrm>
            <a:off x="6172200" y="4572000"/>
            <a:ext cx="381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90000"/>
              </a:lnSpc>
              <a:spcBef>
                <a:spcPct val="50000"/>
              </a:spcBef>
              <a:buClr>
                <a:srgbClr val="CCECFF"/>
              </a:buClr>
              <a:buSzPct val="70000"/>
              <a:buFont typeface="Wingdings" panose="05000000000000000000" pitchFamily="2" charset="2"/>
              <a:buNone/>
              <a:defRPr/>
            </a:pPr>
            <a:r>
              <a:rPr lang="en-US" altLang="en-US" sz="2000" b="1">
                <a:solidFill>
                  <a:srgbClr val="FF0000"/>
                </a:solidFill>
                <a:latin typeface="Arial" panose="020B0604020202020204" pitchFamily="34" charset="0"/>
                <a:cs typeface="Arial" panose="020B0604020202020204" pitchFamily="34" charset="0"/>
              </a:rPr>
              <a:t>6.</a:t>
            </a:r>
          </a:p>
        </p:txBody>
      </p:sp>
      <p:sp>
        <p:nvSpPr>
          <p:cNvPr id="359463" name="Text Box 39"/>
          <p:cNvSpPr txBox="1">
            <a:spLocks noChangeArrowheads="1"/>
          </p:cNvSpPr>
          <p:nvPr/>
        </p:nvSpPr>
        <p:spPr bwMode="auto">
          <a:xfrm>
            <a:off x="8229600" y="4114800"/>
            <a:ext cx="45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90000"/>
              </a:lnSpc>
              <a:spcBef>
                <a:spcPct val="50000"/>
              </a:spcBef>
              <a:buClr>
                <a:srgbClr val="CCECFF"/>
              </a:buClr>
              <a:buSzPct val="70000"/>
              <a:buFont typeface="Wingdings" panose="05000000000000000000" pitchFamily="2" charset="2"/>
              <a:buNone/>
              <a:defRPr/>
            </a:pPr>
            <a:r>
              <a:rPr lang="en-US" altLang="en-US" sz="2000" b="1">
                <a:solidFill>
                  <a:srgbClr val="FF0000"/>
                </a:solidFill>
                <a:latin typeface="Arial" panose="020B0604020202020204" pitchFamily="34" charset="0"/>
                <a:cs typeface="Arial" panose="020B0604020202020204" pitchFamily="34" charset="0"/>
              </a:rPr>
              <a:t>1.</a:t>
            </a:r>
          </a:p>
        </p:txBody>
      </p:sp>
      <p:sp>
        <p:nvSpPr>
          <p:cNvPr id="2" name="Rectangle 1"/>
          <p:cNvSpPr/>
          <p:nvPr/>
        </p:nvSpPr>
        <p:spPr>
          <a:xfrm>
            <a:off x="563390" y="928646"/>
            <a:ext cx="2643672" cy="523220"/>
          </a:xfrm>
          <a:prstGeom prst="rect">
            <a:avLst/>
          </a:prstGeom>
        </p:spPr>
        <p:txBody>
          <a:bodyPr wrap="none">
            <a:spAutoFit/>
          </a:bodyPr>
          <a:lstStyle/>
          <a:p>
            <a:r>
              <a:rPr lang="en-US" altLang="en-US" sz="2800" dirty="0"/>
              <a:t>Any questions?</a:t>
            </a:r>
            <a:endParaRPr lang="en-US" sz="2800" dirty="0"/>
          </a:p>
        </p:txBody>
      </p:sp>
    </p:spTree>
    <p:extLst>
      <p:ext uri="{BB962C8B-B14F-4D97-AF65-F5344CB8AC3E}">
        <p14:creationId xmlns:p14="http://schemas.microsoft.com/office/powerpoint/2010/main" val="1249226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Assessment Forms</a:t>
            </a:r>
          </a:p>
        </p:txBody>
      </p:sp>
      <p:sp>
        <p:nvSpPr>
          <p:cNvPr id="3" name="Content Placeholder 2"/>
          <p:cNvSpPr>
            <a:spLocks noGrp="1"/>
          </p:cNvSpPr>
          <p:nvPr>
            <p:ph idx="1"/>
          </p:nvPr>
        </p:nvSpPr>
        <p:spPr>
          <a:xfrm>
            <a:off x="457200" y="900413"/>
            <a:ext cx="8229600" cy="4525963"/>
          </a:xfrm>
        </p:spPr>
        <p:txBody>
          <a:bodyPr/>
          <a:lstStyle/>
          <a:p>
            <a:pPr>
              <a:defRPr/>
            </a:pPr>
            <a:r>
              <a:rPr lang="en-US" sz="2800" dirty="0"/>
              <a:t>Complete the forms as you go</a:t>
            </a:r>
          </a:p>
          <a:p>
            <a:pPr>
              <a:defRPr/>
            </a:pPr>
            <a:r>
              <a:rPr lang="en-US" sz="2800" dirty="0"/>
              <a:t>Carefully ID bridge name and location</a:t>
            </a:r>
          </a:p>
          <a:p>
            <a:pPr>
              <a:defRPr/>
            </a:pPr>
            <a:r>
              <a:rPr lang="en-US" sz="2800" dirty="0"/>
              <a:t>Carefully document bridge parts</a:t>
            </a:r>
          </a:p>
          <a:p>
            <a:pPr>
              <a:defRPr/>
            </a:pPr>
            <a:r>
              <a:rPr lang="en-US" sz="2800" dirty="0"/>
              <a:t>Make a sketch of bridge if you don’t have plans</a:t>
            </a:r>
          </a:p>
          <a:p>
            <a:pPr>
              <a:defRPr/>
            </a:pPr>
            <a:r>
              <a:rPr lang="en-US" sz="2800" dirty="0"/>
              <a:t>Use standardized forms</a:t>
            </a:r>
          </a:p>
        </p:txBody>
      </p:sp>
    </p:spTree>
    <p:extLst>
      <p:ext uri="{BB962C8B-B14F-4D97-AF65-F5344CB8AC3E}">
        <p14:creationId xmlns:p14="http://schemas.microsoft.com/office/powerpoint/2010/main" val="1270400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altLang="en-US"/>
              <a:t>Bridge Evaluations</a:t>
            </a:r>
          </a:p>
        </p:txBody>
      </p:sp>
      <p:sp>
        <p:nvSpPr>
          <p:cNvPr id="30723" name="Rectangle 3"/>
          <p:cNvSpPr>
            <a:spLocks noGrp="1" noChangeArrowheads="1"/>
          </p:cNvSpPr>
          <p:nvPr>
            <p:ph type="body" idx="1"/>
          </p:nvPr>
        </p:nvSpPr>
        <p:spPr>
          <a:xfrm>
            <a:off x="476054" y="960483"/>
            <a:ext cx="8229600" cy="4525963"/>
          </a:xfrm>
        </p:spPr>
        <p:txBody>
          <a:bodyPr/>
          <a:lstStyle/>
          <a:p>
            <a:pPr eaLnBrk="1" hangingPunct="1">
              <a:lnSpc>
                <a:spcPct val="90000"/>
              </a:lnSpc>
              <a:spcBef>
                <a:spcPct val="0"/>
              </a:spcBef>
              <a:spcAft>
                <a:spcPct val="50000"/>
              </a:spcAft>
              <a:defRPr/>
            </a:pPr>
            <a:r>
              <a:rPr lang="en-US" altLang="en-US" sz="2800" dirty="0"/>
              <a:t>Types of Damage:</a:t>
            </a:r>
          </a:p>
          <a:p>
            <a:pPr lvl="1" eaLnBrk="1" hangingPunct="1">
              <a:lnSpc>
                <a:spcPct val="90000"/>
              </a:lnSpc>
              <a:spcBef>
                <a:spcPct val="0"/>
              </a:spcBef>
              <a:spcAft>
                <a:spcPct val="50000"/>
              </a:spcAft>
              <a:buFont typeface="Courier New" panose="02070309020205020404" pitchFamily="49" charset="0"/>
              <a:buChar char="o"/>
              <a:defRPr/>
            </a:pPr>
            <a:r>
              <a:rPr lang="en-US" altLang="en-US" sz="2800" dirty="0">
                <a:cs typeface="Times New Roman" panose="02020603050405020304" pitchFamily="18" charset="0"/>
              </a:rPr>
              <a:t>Support columns fail in shear</a:t>
            </a:r>
          </a:p>
          <a:p>
            <a:pPr lvl="1" algn="just" eaLnBrk="1" hangingPunct="1">
              <a:lnSpc>
                <a:spcPct val="90000"/>
              </a:lnSpc>
              <a:spcBef>
                <a:spcPct val="0"/>
              </a:spcBef>
              <a:spcAft>
                <a:spcPct val="50000"/>
              </a:spcAft>
              <a:buFont typeface="Courier New" panose="02070309020205020404" pitchFamily="49" charset="0"/>
              <a:buChar char="o"/>
              <a:defRPr/>
            </a:pPr>
            <a:r>
              <a:rPr lang="en-US" altLang="en-US" sz="2800" dirty="0">
                <a:cs typeface="Arial" panose="020B0604020202020204" pitchFamily="34" charset="0"/>
              </a:rPr>
              <a:t>Spans fall off abutments and </a:t>
            </a:r>
            <a:r>
              <a:rPr lang="en-US" altLang="en-US" sz="2800" dirty="0">
                <a:cs typeface="Times New Roman" panose="02020603050405020304" pitchFamily="18" charset="0"/>
              </a:rPr>
              <a:t>piers</a:t>
            </a:r>
          </a:p>
          <a:p>
            <a:pPr lvl="1" eaLnBrk="1" hangingPunct="1">
              <a:lnSpc>
                <a:spcPct val="90000"/>
              </a:lnSpc>
              <a:spcBef>
                <a:spcPct val="0"/>
              </a:spcBef>
              <a:spcAft>
                <a:spcPct val="50000"/>
              </a:spcAft>
              <a:buFont typeface="Courier New" panose="02070309020205020404" pitchFamily="49" charset="0"/>
              <a:buChar char="o"/>
              <a:defRPr/>
            </a:pPr>
            <a:r>
              <a:rPr lang="en-US" altLang="en-US" sz="2800" dirty="0">
                <a:cs typeface="Times New Roman" panose="02020603050405020304" pitchFamily="18" charset="0"/>
              </a:rPr>
              <a:t>Approaches settle, resulting in an offset at the abutment</a:t>
            </a:r>
            <a:endParaRPr lang="en-US" altLang="en-US" sz="2800" dirty="0"/>
          </a:p>
        </p:txBody>
      </p:sp>
    </p:spTree>
    <p:extLst>
      <p:ext uri="{BB962C8B-B14F-4D97-AF65-F5344CB8AC3E}">
        <p14:creationId xmlns:p14="http://schemas.microsoft.com/office/powerpoint/2010/main" val="3778386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1038225" y="242889"/>
            <a:ext cx="6962775"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spcBef>
                <a:spcPct val="20000"/>
              </a:spcBef>
              <a:buFont typeface="Wingdings" panose="05000000000000000000" pitchFamily="2" charset="2"/>
              <a:buChar char="§"/>
              <a:tabLst>
                <a:tab pos="228600" algn="l"/>
              </a:tabLst>
              <a:defRPr sz="3200" b="1">
                <a:solidFill>
                  <a:schemeClr val="tx1"/>
                </a:solidFill>
                <a:latin typeface="Arial" panose="020B0604020202020204" pitchFamily="34" charset="0"/>
              </a:defRPr>
            </a:lvl1pPr>
            <a:lvl2pPr marL="742950" indent="-285750" algn="l" eaLnBrk="0" hangingPunct="0">
              <a:spcBef>
                <a:spcPct val="20000"/>
              </a:spcBef>
              <a:buChar char="–"/>
              <a:tabLst>
                <a:tab pos="228600" algn="l"/>
              </a:tabLst>
              <a:defRPr sz="2800" b="1">
                <a:solidFill>
                  <a:schemeClr val="tx1"/>
                </a:solidFill>
                <a:latin typeface="Arial" panose="020B0604020202020204" pitchFamily="34" charset="0"/>
              </a:defRPr>
            </a:lvl2pPr>
            <a:lvl3pPr marL="1143000" indent="-228600" algn="l" eaLnBrk="0" hangingPunct="0">
              <a:spcBef>
                <a:spcPct val="20000"/>
              </a:spcBef>
              <a:buChar char="•"/>
              <a:tabLst>
                <a:tab pos="228600" algn="l"/>
              </a:tabLst>
              <a:defRPr sz="2400" b="1">
                <a:solidFill>
                  <a:schemeClr val="tx1"/>
                </a:solidFill>
                <a:latin typeface="Arial" panose="020B0604020202020204" pitchFamily="34" charset="0"/>
              </a:defRPr>
            </a:lvl3pPr>
            <a:lvl4pPr marL="1600200" indent="-228600" algn="l" eaLnBrk="0" hangingPunct="0">
              <a:spcBef>
                <a:spcPct val="20000"/>
              </a:spcBef>
              <a:buChar char="–"/>
              <a:tabLst>
                <a:tab pos="228600" algn="l"/>
              </a:tabLst>
              <a:defRPr sz="2000" b="1">
                <a:solidFill>
                  <a:schemeClr val="tx1"/>
                </a:solidFill>
                <a:latin typeface="Arial" panose="020B0604020202020204" pitchFamily="34" charset="0"/>
              </a:defRPr>
            </a:lvl4pPr>
            <a:lvl5pPr marL="2057400" indent="-228600" algn="l" eaLnBrk="0" hangingPunct="0">
              <a:spcBef>
                <a:spcPct val="20000"/>
              </a:spcBef>
              <a:buChar char="»"/>
              <a:tabLst>
                <a:tab pos="228600" algn="l"/>
              </a:tabLst>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2000" b="1">
                <a:solidFill>
                  <a:schemeClr val="tx1"/>
                </a:solidFill>
                <a:latin typeface="Arial" panose="020B0604020202020204" pitchFamily="34" charset="0"/>
              </a:defRPr>
            </a:lvl9pPr>
          </a:lstStyle>
          <a:p>
            <a:pPr algn="ctr" eaLnBrk="1" hangingPunct="1">
              <a:lnSpc>
                <a:spcPct val="90000"/>
              </a:lnSpc>
              <a:spcBef>
                <a:spcPct val="0"/>
              </a:spcBef>
              <a:buClr>
                <a:srgbClr val="CCECFF"/>
              </a:buClr>
              <a:buSzPct val="70000"/>
              <a:buFontTx/>
              <a:buNone/>
              <a:defRPr/>
            </a:pPr>
            <a:r>
              <a:rPr lang="en-US" altLang="en-US" sz="1800" dirty="0">
                <a:cs typeface="Times New Roman" panose="02020603050405020304" pitchFamily="18" charset="0"/>
              </a:rPr>
              <a:t>STATE OF CALIFORNIA</a:t>
            </a:r>
            <a:endParaRPr lang="en-US" altLang="en-US" sz="1800" b="0" dirty="0">
              <a:cs typeface="Times New Roman" panose="02020603050405020304" pitchFamily="18" charset="0"/>
            </a:endParaRPr>
          </a:p>
          <a:p>
            <a:pPr algn="ctr">
              <a:lnSpc>
                <a:spcPct val="90000"/>
              </a:lnSpc>
              <a:spcBef>
                <a:spcPct val="0"/>
              </a:spcBef>
              <a:buClr>
                <a:srgbClr val="CCECFF"/>
              </a:buClr>
              <a:buSzPct val="70000"/>
              <a:buFontTx/>
              <a:buNone/>
              <a:defRPr/>
            </a:pPr>
            <a:r>
              <a:rPr lang="en-US" altLang="en-US" sz="1800" dirty="0">
                <a:cs typeface="Times New Roman" panose="02020603050405020304" pitchFamily="18" charset="0"/>
              </a:rPr>
              <a:t>SAFETY ASSESSMENT PROGRAM</a:t>
            </a:r>
          </a:p>
          <a:p>
            <a:pPr algn="just">
              <a:lnSpc>
                <a:spcPct val="90000"/>
              </a:lnSpc>
              <a:spcBef>
                <a:spcPct val="0"/>
              </a:spcBef>
              <a:buClr>
                <a:srgbClr val="CCECFF"/>
              </a:buClr>
              <a:buSzPct val="70000"/>
              <a:buFontTx/>
              <a:buNone/>
              <a:defRPr/>
            </a:pPr>
            <a:r>
              <a:rPr lang="en-US" altLang="en-US" sz="1800" dirty="0">
                <a:cs typeface="Times New Roman" panose="02020603050405020304" pitchFamily="18" charset="0"/>
              </a:rPr>
              <a:t>                                                   BRIDGE                            </a:t>
            </a:r>
          </a:p>
          <a:p>
            <a:pPr algn="just">
              <a:lnSpc>
                <a:spcPct val="90000"/>
              </a:lnSpc>
              <a:spcBef>
                <a:spcPct val="0"/>
              </a:spcBef>
              <a:buClr>
                <a:srgbClr val="CCECFF"/>
              </a:buClr>
              <a:buSzPct val="70000"/>
              <a:buFontTx/>
              <a:buNone/>
              <a:defRPr/>
            </a:pPr>
            <a:endParaRPr lang="en-US" altLang="en-US" sz="1800" b="0" dirty="0">
              <a:cs typeface="Times New Roman" panose="02020603050405020304" pitchFamily="18" charset="0"/>
            </a:endParaRPr>
          </a:p>
          <a:p>
            <a:pPr algn="just">
              <a:lnSpc>
                <a:spcPct val="90000"/>
              </a:lnSpc>
              <a:spcBef>
                <a:spcPct val="0"/>
              </a:spcBef>
              <a:buClr>
                <a:srgbClr val="CCECFF"/>
              </a:buClr>
              <a:buSzPct val="70000"/>
              <a:buFontTx/>
              <a:buNone/>
              <a:defRPr/>
            </a:pPr>
            <a:r>
              <a:rPr lang="en-US" altLang="en-US" sz="1800" b="0" dirty="0">
                <a:cs typeface="Times New Roman" panose="02020603050405020304" pitchFamily="18" charset="0"/>
              </a:rPr>
              <a:t>                                                                      </a:t>
            </a:r>
            <a:r>
              <a:rPr lang="en-US" altLang="en-US" sz="1100" b="0" dirty="0">
                <a:cs typeface="Times New Roman" panose="02020603050405020304" pitchFamily="18" charset="0"/>
              </a:rPr>
              <a:t>Assessment Report No.  _________</a:t>
            </a:r>
            <a:endParaRPr lang="en-US" altLang="en-US" sz="1100" b="0"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6770" t="51852" r="6934" b="16852"/>
          <a:stretch/>
        </p:blipFill>
        <p:spPr>
          <a:xfrm>
            <a:off x="1238251" y="1917701"/>
            <a:ext cx="6677025" cy="4178300"/>
          </a:xfrm>
          <a:prstGeom prst="rect">
            <a:avLst/>
          </a:prstGeom>
        </p:spPr>
      </p:pic>
    </p:spTree>
    <p:extLst>
      <p:ext uri="{BB962C8B-B14F-4D97-AF65-F5344CB8AC3E}">
        <p14:creationId xmlns:p14="http://schemas.microsoft.com/office/powerpoint/2010/main" val="1243874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00700" y="428328"/>
            <a:ext cx="2286000" cy="261610"/>
          </a:xfrm>
          <a:prstGeom prst="rect">
            <a:avLst/>
          </a:prstGeom>
        </p:spPr>
        <p:txBody>
          <a:bodyPr wrap="square">
            <a:spAutoFit/>
          </a:bodyPr>
          <a:lstStyle/>
          <a:p>
            <a:pPr algn="r"/>
            <a:r>
              <a:rPr lang="en-US" altLang="en-US" sz="1100" dirty="0">
                <a:cs typeface="Arial" panose="020B0604020202020204" pitchFamily="34" charset="0"/>
              </a:rPr>
              <a:t>Assessment Report # _________</a:t>
            </a: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6623" t="12592" r="8061" b="57593"/>
          <a:stretch/>
        </p:blipFill>
        <p:spPr>
          <a:xfrm>
            <a:off x="895350" y="711201"/>
            <a:ext cx="7181968" cy="4330700"/>
          </a:xfrm>
          <a:prstGeom prst="rect">
            <a:avLst/>
          </a:prstGeom>
        </p:spPr>
      </p:pic>
    </p:spTree>
    <p:extLst>
      <p:ext uri="{BB962C8B-B14F-4D97-AF65-F5344CB8AC3E}">
        <p14:creationId xmlns:p14="http://schemas.microsoft.com/office/powerpoint/2010/main" val="3096544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4295775" y="333366"/>
            <a:ext cx="3028950"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Wingdings" panose="05000000000000000000" pitchFamily="2" charset="2"/>
              <a:buChar char="§"/>
              <a:defRPr sz="3200" b="1">
                <a:solidFill>
                  <a:schemeClr val="tx1"/>
                </a:solidFill>
                <a:latin typeface="Arial" panose="020B0604020202020204" pitchFamily="34" charset="0"/>
              </a:defRPr>
            </a:lvl1pPr>
            <a:lvl2pPr marL="742950" indent="-285750" algn="l" eaLnBrk="0" hangingPunct="0">
              <a:spcBef>
                <a:spcPct val="20000"/>
              </a:spcBef>
              <a:buChar char="–"/>
              <a:defRPr sz="2800" b="1">
                <a:solidFill>
                  <a:schemeClr val="tx1"/>
                </a:solidFill>
                <a:latin typeface="Arial" panose="020B0604020202020204" pitchFamily="34" charset="0"/>
              </a:defRPr>
            </a:lvl2pPr>
            <a:lvl3pPr marL="1143000" indent="-228600" algn="l" eaLnBrk="0" hangingPunct="0">
              <a:spcBef>
                <a:spcPct val="20000"/>
              </a:spcBef>
              <a:buChar char="•"/>
              <a:defRPr sz="2400" b="1">
                <a:solidFill>
                  <a:schemeClr val="tx1"/>
                </a:solidFill>
                <a:latin typeface="Arial" panose="020B0604020202020204" pitchFamily="34" charset="0"/>
              </a:defRPr>
            </a:lvl3pPr>
            <a:lvl4pPr marL="1600200" indent="-228600" algn="l" eaLnBrk="0" hangingPunct="0">
              <a:spcBef>
                <a:spcPct val="20000"/>
              </a:spcBef>
              <a:buChar char="–"/>
              <a:defRPr sz="2000" b="1">
                <a:solidFill>
                  <a:schemeClr val="tx1"/>
                </a:solidFill>
                <a:latin typeface="Arial" panose="020B0604020202020204" pitchFamily="34" charset="0"/>
              </a:defRPr>
            </a:lvl4pPr>
            <a:lvl5pPr marL="2057400" indent="-228600" algn="l" eaLnBrk="0" hangingPunct="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r" eaLnBrk="1" hangingPunct="1">
              <a:lnSpc>
                <a:spcPct val="90000"/>
              </a:lnSpc>
              <a:spcBef>
                <a:spcPct val="0"/>
              </a:spcBef>
              <a:buClr>
                <a:srgbClr val="CCECFF"/>
              </a:buClr>
              <a:buSzPct val="70000"/>
              <a:buFontTx/>
              <a:buNone/>
              <a:defRPr/>
            </a:pPr>
            <a:r>
              <a:rPr lang="en-US" altLang="en-US" sz="1100" b="0" dirty="0">
                <a:cs typeface="Times New Roman" panose="02020603050405020304" pitchFamily="18" charset="0"/>
              </a:rPr>
              <a:t>Assessment Report # _____________</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7582" t="44074" r="9259" b="12963"/>
          <a:stretch/>
        </p:blipFill>
        <p:spPr>
          <a:xfrm>
            <a:off x="1643062" y="749300"/>
            <a:ext cx="5881688" cy="5243233"/>
          </a:xfrm>
          <a:prstGeom prst="rect">
            <a:avLst/>
          </a:prstGeom>
        </p:spPr>
      </p:pic>
    </p:spTree>
    <p:extLst>
      <p:ext uri="{BB962C8B-B14F-4D97-AF65-F5344CB8AC3E}">
        <p14:creationId xmlns:p14="http://schemas.microsoft.com/office/powerpoint/2010/main" val="3347964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altLang="en-US" dirty="0"/>
              <a:t>Bridge Evaluations</a:t>
            </a:r>
            <a:br>
              <a:rPr lang="en-US" altLang="en-US" dirty="0"/>
            </a:br>
            <a:r>
              <a:rPr lang="en-US" altLang="en-US" sz="3200" dirty="0">
                <a:solidFill>
                  <a:schemeClr val="tx1">
                    <a:lumMod val="65000"/>
                    <a:lumOff val="35000"/>
                  </a:schemeClr>
                </a:solidFill>
              </a:rPr>
              <a:t>Posting</a:t>
            </a:r>
            <a:endParaRPr lang="en-US" altLang="en-US" dirty="0">
              <a:solidFill>
                <a:schemeClr val="tx1">
                  <a:lumMod val="65000"/>
                  <a:lumOff val="35000"/>
                </a:schemeClr>
              </a:solidFill>
            </a:endParaRPr>
          </a:p>
        </p:txBody>
      </p:sp>
      <p:sp>
        <p:nvSpPr>
          <p:cNvPr id="35843" name="Rectangle 3"/>
          <p:cNvSpPr>
            <a:spLocks noGrp="1" noChangeArrowheads="1"/>
          </p:cNvSpPr>
          <p:nvPr>
            <p:ph type="body" idx="1"/>
          </p:nvPr>
        </p:nvSpPr>
        <p:spPr/>
        <p:txBody>
          <a:bodyPr/>
          <a:lstStyle/>
          <a:p>
            <a:pPr marL="0" indent="0" eaLnBrk="1" hangingPunct="1">
              <a:lnSpc>
                <a:spcPct val="90000"/>
              </a:lnSpc>
              <a:spcAft>
                <a:spcPct val="50000"/>
              </a:spcAft>
              <a:buNone/>
              <a:defRPr/>
            </a:pPr>
            <a:endParaRPr lang="en-US" altLang="en-US" sz="2000" dirty="0"/>
          </a:p>
          <a:p>
            <a:pPr marL="0" indent="0" eaLnBrk="1" hangingPunct="1">
              <a:lnSpc>
                <a:spcPct val="90000"/>
              </a:lnSpc>
              <a:spcAft>
                <a:spcPct val="50000"/>
              </a:spcAft>
              <a:buNone/>
              <a:defRPr/>
            </a:pPr>
            <a:endParaRPr lang="en-US" altLang="en-US" sz="2000" dirty="0">
              <a:cs typeface="Times New Roman" panose="02020603050405020304" pitchFamily="18" charset="0"/>
            </a:endParaRPr>
          </a:p>
          <a:p>
            <a:pPr marL="0" indent="0" eaLnBrk="1" hangingPunct="1">
              <a:lnSpc>
                <a:spcPct val="90000"/>
              </a:lnSpc>
              <a:spcAft>
                <a:spcPct val="50000"/>
              </a:spcAft>
              <a:buNone/>
              <a:defRPr/>
            </a:pPr>
            <a:r>
              <a:rPr lang="en-US" altLang="en-US" sz="3200" dirty="0">
                <a:cs typeface="Times New Roman" panose="02020603050405020304" pitchFamily="18" charset="0"/>
              </a:rPr>
              <a:t>If determined the bridge is UNSAFE, notify the jurisdiction immediately.  </a:t>
            </a:r>
            <a:r>
              <a:rPr lang="en-US" altLang="en-US" sz="3200" dirty="0"/>
              <a:t> </a:t>
            </a:r>
          </a:p>
        </p:txBody>
      </p:sp>
    </p:spTree>
    <p:extLst>
      <p:ext uri="{BB962C8B-B14F-4D97-AF65-F5344CB8AC3E}">
        <p14:creationId xmlns:p14="http://schemas.microsoft.com/office/powerpoint/2010/main" val="641225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907" y="2511935"/>
            <a:ext cx="8229600" cy="1143000"/>
          </a:xfrm>
        </p:spPr>
        <p:txBody>
          <a:bodyPr/>
          <a:lstStyle/>
          <a:p>
            <a:pPr algn="ctr">
              <a:defRPr/>
            </a:pPr>
            <a:r>
              <a:rPr lang="en-US" dirty="0">
                <a:solidFill>
                  <a:schemeClr val="tx1">
                    <a:lumMod val="65000"/>
                    <a:lumOff val="35000"/>
                  </a:schemeClr>
                </a:solidFill>
              </a:rPr>
              <a:t>Field Safety</a:t>
            </a:r>
          </a:p>
        </p:txBody>
      </p:sp>
    </p:spTree>
    <p:extLst>
      <p:ext uri="{BB962C8B-B14F-4D97-AF65-F5344CB8AC3E}">
        <p14:creationId xmlns:p14="http://schemas.microsoft.com/office/powerpoint/2010/main" val="36585188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WSDOT_PPT_TEMPLATE_PRINTVERS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SDOT 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WSDOT_PPT_TEMPLATE_PRINTVERSION</Template>
  <TotalTime>19</TotalTime>
  <Words>582</Words>
  <Application>Microsoft Office PowerPoint</Application>
  <PresentationFormat>On-screen Show (4:3)</PresentationFormat>
  <Paragraphs>145</Paragraphs>
  <Slides>28</Slides>
  <Notes>19</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8" baseType="lpstr">
      <vt:lpstr>Arial</vt:lpstr>
      <vt:lpstr>Arial Black</vt:lpstr>
      <vt:lpstr>Comic Sans MS</vt:lpstr>
      <vt:lpstr>Courier New</vt:lpstr>
      <vt:lpstr>Garamond</vt:lpstr>
      <vt:lpstr>Times New Roman</vt:lpstr>
      <vt:lpstr>Wingdings</vt:lpstr>
      <vt:lpstr>WSDOT_PPT_TEMPLATE_PRINTVERSION</vt:lpstr>
      <vt:lpstr>WSDOT CONTENT SLIDES</vt:lpstr>
      <vt:lpstr>Document</vt:lpstr>
      <vt:lpstr>PowerPoint Presentation</vt:lpstr>
      <vt:lpstr>11. Finishing up</vt:lpstr>
      <vt:lpstr>Assessment Forms</vt:lpstr>
      <vt:lpstr>Bridge Evaluations</vt:lpstr>
      <vt:lpstr>PowerPoint Presentation</vt:lpstr>
      <vt:lpstr>PowerPoint Presentation</vt:lpstr>
      <vt:lpstr>PowerPoint Presentation</vt:lpstr>
      <vt:lpstr>Bridge Evaluations Posting</vt:lpstr>
      <vt:lpstr>Field Safety</vt:lpstr>
      <vt:lpstr>Hazardous Materials</vt:lpstr>
      <vt:lpstr>Common Failures Causing Hazmat Releases</vt:lpstr>
      <vt:lpstr>PowerPoint Presentation</vt:lpstr>
      <vt:lpstr>PowerPoint Presentation</vt:lpstr>
      <vt:lpstr>PowerPoint Presentation</vt:lpstr>
      <vt:lpstr>PowerPoint Presentation</vt:lpstr>
      <vt:lpstr>Field Safety</vt:lpstr>
      <vt:lpstr>Field Safety (cont’d)</vt:lpstr>
      <vt:lpstr>PowerPoint Presentation</vt:lpstr>
      <vt:lpstr>PowerPoint Presentation</vt:lpstr>
      <vt:lpstr>PowerPoint Presentation</vt:lpstr>
      <vt:lpstr>PowerPoint Presentation</vt:lpstr>
      <vt:lpstr>Summary</vt:lpstr>
      <vt:lpstr>PowerPoint Presentation</vt:lpstr>
      <vt:lpstr>Self and Family Plan</vt:lpstr>
      <vt:lpstr>Self and Family Plan</vt:lpstr>
      <vt:lpstr>Self and Family Plan</vt:lpstr>
      <vt:lpstr>Self and Family Plan </vt:lpstr>
      <vt:lpstr>11. Finishing up</vt:lpstr>
    </vt:vector>
  </TitlesOfParts>
  <Company>WSDOT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Chang, Teri</dc:creator>
  <cp:lastModifiedBy>Williams, Stephanie</cp:lastModifiedBy>
  <cp:revision>14</cp:revision>
  <cp:lastPrinted>2015-12-15T18:11:53Z</cp:lastPrinted>
  <dcterms:created xsi:type="dcterms:W3CDTF">2017-03-07T23:36:16Z</dcterms:created>
  <dcterms:modified xsi:type="dcterms:W3CDTF">2017-04-18T18:25:07Z</dcterms:modified>
  <cp:contentStatus/>
</cp:coreProperties>
</file>